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1" r:id="rId2"/>
    <p:sldId id="290" r:id="rId3"/>
    <p:sldId id="289" r:id="rId4"/>
    <p:sldId id="294" r:id="rId5"/>
    <p:sldId id="292" r:id="rId6"/>
    <p:sldId id="293" r:id="rId7"/>
    <p:sldId id="295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8EE"/>
    <a:srgbClr val="0E419C"/>
    <a:srgbClr val="F6B940"/>
    <a:srgbClr val="29A3FF"/>
    <a:srgbClr val="0594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-112" y="-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jpg>
</file>

<file path=ppt/media/image15.png>
</file>

<file path=ppt/media/image15.svg>
</file>

<file path=ppt/media/image16.png>
</file>

<file path=ppt/media/image17.sv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hyperlink" Target="http://www.officeplus.cn/Template/Home.shtml" TargetMode="External"/><Relationship Id="rId6" Type="http://schemas.openxmlformats.org/officeDocument/2006/relationships/image" Target="../media/image2.png"/><Relationship Id="rId7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69925" y="2150019"/>
            <a:ext cx="4423002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1320800"/>
            <a:ext cx="4423002" cy="698591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3189949"/>
            <a:ext cx="2045144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3453845"/>
            <a:ext cx="2045144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xmlns="" id="{6F624F40-FDF0-4DFD-921D-FAE4E25BFA8B}"/>
              </a:ext>
            </a:extLst>
          </p:cNvPr>
          <p:cNvGrpSpPr/>
          <p:nvPr userDrawn="1"/>
        </p:nvGrpSpPr>
        <p:grpSpPr>
          <a:xfrm>
            <a:off x="-12088" y="4794394"/>
            <a:ext cx="12204089" cy="2063607"/>
            <a:chOff x="-12088" y="4794394"/>
            <a:chExt cx="12204089" cy="2063607"/>
          </a:xfrm>
        </p:grpSpPr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xmlns="" id="{5F3366FB-925F-4BB9-ADE6-445B1C7894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582" y="4942832"/>
              <a:ext cx="11637418" cy="1915168"/>
            </a:xfrm>
            <a:custGeom>
              <a:avLst/>
              <a:gdLst>
                <a:gd name="connsiteX0" fmla="*/ 8612903 w 11637418"/>
                <a:gd name="connsiteY0" fmla="*/ 0 h 1915168"/>
                <a:gd name="connsiteX1" fmla="*/ 11637418 w 11637418"/>
                <a:gd name="connsiteY1" fmla="*/ 1581105 h 1915168"/>
                <a:gd name="connsiteX2" fmla="*/ 11637418 w 11637418"/>
                <a:gd name="connsiteY2" fmla="*/ 1915168 h 1915168"/>
                <a:gd name="connsiteX3" fmla="*/ 0 w 11637418"/>
                <a:gd name="connsiteY3" fmla="*/ 1915168 h 191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37418" h="1915168">
                  <a:moveTo>
                    <a:pt x="8612903" y="0"/>
                  </a:moveTo>
                  <a:lnTo>
                    <a:pt x="11637418" y="1581105"/>
                  </a:lnTo>
                  <a:lnTo>
                    <a:pt x="11637418" y="1915168"/>
                  </a:lnTo>
                  <a:lnTo>
                    <a:pt x="0" y="191516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xmlns="" id="{52220577-D5CA-4385-AF28-708CC21AC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96" y="4794394"/>
              <a:ext cx="11856904" cy="2063607"/>
            </a:xfrm>
            <a:custGeom>
              <a:avLst/>
              <a:gdLst>
                <a:gd name="connsiteX0" fmla="*/ 7128328 w 11856904"/>
                <a:gd name="connsiteY0" fmla="*/ 0 h 2063607"/>
                <a:gd name="connsiteX1" fmla="*/ 11856904 w 11856904"/>
                <a:gd name="connsiteY1" fmla="*/ 1832069 h 2063607"/>
                <a:gd name="connsiteX2" fmla="*/ 11856904 w 11856904"/>
                <a:gd name="connsiteY2" fmla="*/ 2063607 h 2063607"/>
                <a:gd name="connsiteX3" fmla="*/ 0 w 11856904"/>
                <a:gd name="connsiteY3" fmla="*/ 2063607 h 2063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56904" h="2063607">
                  <a:moveTo>
                    <a:pt x="7128328" y="0"/>
                  </a:moveTo>
                  <a:lnTo>
                    <a:pt x="11856904" y="1832069"/>
                  </a:lnTo>
                  <a:lnTo>
                    <a:pt x="11856904" y="2063607"/>
                  </a:lnTo>
                  <a:lnTo>
                    <a:pt x="0" y="2063607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47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xmlns="" id="{0644CDC7-884B-40D9-B274-CF83A689E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" y="4847832"/>
              <a:ext cx="12052680" cy="2010168"/>
            </a:xfrm>
            <a:custGeom>
              <a:avLst/>
              <a:gdLst>
                <a:gd name="connsiteX0" fmla="*/ 5073792 w 12052680"/>
                <a:gd name="connsiteY0" fmla="*/ 0 h 2010168"/>
                <a:gd name="connsiteX1" fmla="*/ 12052680 w 12052680"/>
                <a:gd name="connsiteY1" fmla="*/ 1869250 h 2010168"/>
                <a:gd name="connsiteX2" fmla="*/ 12052680 w 12052680"/>
                <a:gd name="connsiteY2" fmla="*/ 2010168 h 2010168"/>
                <a:gd name="connsiteX3" fmla="*/ 0 w 12052680"/>
                <a:gd name="connsiteY3" fmla="*/ 2010168 h 2010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2680" h="2010168">
                  <a:moveTo>
                    <a:pt x="5073792" y="0"/>
                  </a:moveTo>
                  <a:lnTo>
                    <a:pt x="12052680" y="1869250"/>
                  </a:lnTo>
                  <a:lnTo>
                    <a:pt x="12052680" y="2010168"/>
                  </a:lnTo>
                  <a:lnTo>
                    <a:pt x="0" y="2010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xmlns="" id="{67600C7C-F5E7-4472-B9EF-A541C5C994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2088" y="5275332"/>
              <a:ext cx="12204089" cy="1582668"/>
            </a:xfrm>
            <a:custGeom>
              <a:avLst/>
              <a:gdLst>
                <a:gd name="connsiteX0" fmla="*/ 2856139 w 12204089"/>
                <a:gd name="connsiteY0" fmla="*/ 0 h 1582668"/>
                <a:gd name="connsiteX1" fmla="*/ 12204089 w 12204089"/>
                <a:gd name="connsiteY1" fmla="*/ 1521377 h 1582668"/>
                <a:gd name="connsiteX2" fmla="*/ 12204089 w 12204089"/>
                <a:gd name="connsiteY2" fmla="*/ 1582668 h 1582668"/>
                <a:gd name="connsiteX3" fmla="*/ 0 w 12204089"/>
                <a:gd name="connsiteY3" fmla="*/ 1582668 h 158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04089" h="1582668">
                  <a:moveTo>
                    <a:pt x="2856139" y="0"/>
                  </a:moveTo>
                  <a:lnTo>
                    <a:pt x="12204089" y="1521377"/>
                  </a:lnTo>
                  <a:lnTo>
                    <a:pt x="12204089" y="1582668"/>
                  </a:lnTo>
                  <a:lnTo>
                    <a:pt x="0" y="1582668"/>
                  </a:lnTo>
                  <a:close/>
                </a:path>
              </a:pathLst>
            </a:custGeom>
            <a:solidFill>
              <a:schemeClr val="accent1">
                <a:alpha val="71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 dirty="0"/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A26B9DB5-1ADC-43B3-BCE8-970894DC9D39}"/>
              </a:ext>
            </a:extLst>
          </p:cNvPr>
          <p:cNvGrpSpPr/>
          <p:nvPr userDrawn="1"/>
        </p:nvGrpSpPr>
        <p:grpSpPr>
          <a:xfrm>
            <a:off x="7778078" y="0"/>
            <a:ext cx="4413923" cy="3499502"/>
            <a:chOff x="7778078" y="0"/>
            <a:chExt cx="4413923" cy="3499502"/>
          </a:xfrm>
        </p:grpSpPr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82A3C794-2A5C-4827-8C53-19689DBEDB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078" y="1"/>
              <a:ext cx="4413922" cy="3499501"/>
            </a:xfrm>
            <a:custGeom>
              <a:avLst/>
              <a:gdLst>
                <a:gd name="connsiteX0" fmla="*/ 0 w 4413922"/>
                <a:gd name="connsiteY0" fmla="*/ 0 h 3499501"/>
                <a:gd name="connsiteX1" fmla="*/ 4413922 w 4413922"/>
                <a:gd name="connsiteY1" fmla="*/ 0 h 3499501"/>
                <a:gd name="connsiteX2" fmla="*/ 4413922 w 4413922"/>
                <a:gd name="connsiteY2" fmla="*/ 3499501 h 3499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13922" h="3499501">
                  <a:moveTo>
                    <a:pt x="0" y="0"/>
                  </a:moveTo>
                  <a:lnTo>
                    <a:pt x="4413922" y="0"/>
                  </a:lnTo>
                  <a:lnTo>
                    <a:pt x="4413922" y="349950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8106E9DF-13A9-47FC-B0CC-7FCDA8A2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1128" y="0"/>
              <a:ext cx="4370872" cy="2993432"/>
            </a:xfrm>
            <a:custGeom>
              <a:avLst/>
              <a:gdLst>
                <a:gd name="connsiteX0" fmla="*/ 0 w 4370872"/>
                <a:gd name="connsiteY0" fmla="*/ 0 h 2993432"/>
                <a:gd name="connsiteX1" fmla="*/ 4370872 w 4370872"/>
                <a:gd name="connsiteY1" fmla="*/ 0 h 2993432"/>
                <a:gd name="connsiteX2" fmla="*/ 4370872 w 4370872"/>
                <a:gd name="connsiteY2" fmla="*/ 2993432 h 299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872" h="2993432">
                  <a:moveTo>
                    <a:pt x="0" y="0"/>
                  </a:moveTo>
                  <a:lnTo>
                    <a:pt x="4370872" y="0"/>
                  </a:lnTo>
                  <a:lnTo>
                    <a:pt x="4370872" y="299343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75325FDB-6AF2-4496-97A8-DA1AB2DFD6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9890" y="1"/>
              <a:ext cx="4302111" cy="2419939"/>
            </a:xfrm>
            <a:custGeom>
              <a:avLst/>
              <a:gdLst>
                <a:gd name="connsiteX0" fmla="*/ 0 w 4302111"/>
                <a:gd name="connsiteY0" fmla="*/ 0 h 2419939"/>
                <a:gd name="connsiteX1" fmla="*/ 4302111 w 4302111"/>
                <a:gd name="connsiteY1" fmla="*/ 0 h 2419939"/>
                <a:gd name="connsiteX2" fmla="*/ 4302111 w 4302111"/>
                <a:gd name="connsiteY2" fmla="*/ 2419939 h 2419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02111" h="2419939">
                  <a:moveTo>
                    <a:pt x="0" y="0"/>
                  </a:moveTo>
                  <a:lnTo>
                    <a:pt x="4302111" y="0"/>
                  </a:lnTo>
                  <a:lnTo>
                    <a:pt x="4302111" y="241993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xmlns="" id="{EB936B51-CD51-4DC6-B0B3-AE7B16253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85356" y="0"/>
              <a:ext cx="4206644" cy="1895952"/>
            </a:xfrm>
            <a:custGeom>
              <a:avLst/>
              <a:gdLst>
                <a:gd name="connsiteX0" fmla="*/ 0 w 4206644"/>
                <a:gd name="connsiteY0" fmla="*/ 0 h 1895952"/>
                <a:gd name="connsiteX1" fmla="*/ 4206644 w 4206644"/>
                <a:gd name="connsiteY1" fmla="*/ 0 h 1895952"/>
                <a:gd name="connsiteX2" fmla="*/ 4206644 w 4206644"/>
                <a:gd name="connsiteY2" fmla="*/ 1895952 h 1895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6644" h="1895952">
                  <a:moveTo>
                    <a:pt x="0" y="0"/>
                  </a:moveTo>
                  <a:lnTo>
                    <a:pt x="4206644" y="0"/>
                  </a:lnTo>
                  <a:lnTo>
                    <a:pt x="4206644" y="1895952"/>
                  </a:lnTo>
                  <a:close/>
                </a:path>
              </a:pathLst>
            </a:custGeom>
            <a:solidFill>
              <a:schemeClr val="accent1">
                <a:alpha val="71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3544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956131" y="2352597"/>
            <a:ext cx="4535055" cy="656792"/>
          </a:xfrm>
        </p:spPr>
        <p:txBody>
          <a:bodyPr anchor="ctr">
            <a:normAutofit/>
          </a:bodyPr>
          <a:lstStyle>
            <a:lvl1pPr algn="ctr">
              <a:defRPr sz="2400" b="1">
                <a:solidFill>
                  <a:srgbClr val="003D6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950358" y="3233648"/>
            <a:ext cx="4546600" cy="1015623"/>
          </a:xfrm>
        </p:spPr>
        <p:txBody>
          <a:bodyPr anchor="t">
            <a:norm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CD9E46DE-6A41-4299-8141-4029FA18B691}"/>
              </a:ext>
            </a:extLst>
          </p:cNvPr>
          <p:cNvGrpSpPr/>
          <p:nvPr userDrawn="1"/>
        </p:nvGrpSpPr>
        <p:grpSpPr>
          <a:xfrm flipV="1">
            <a:off x="8256760" y="-16020"/>
            <a:ext cx="3935241" cy="6874019"/>
            <a:chOff x="7778078" y="0"/>
            <a:chExt cx="4413923" cy="3499502"/>
          </a:xfrm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xmlns="" id="{86A10BA9-BFFB-424A-BE2D-A51AA1A2D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078" y="1"/>
              <a:ext cx="4413922" cy="3499501"/>
            </a:xfrm>
            <a:custGeom>
              <a:avLst/>
              <a:gdLst>
                <a:gd name="connsiteX0" fmla="*/ 0 w 4413922"/>
                <a:gd name="connsiteY0" fmla="*/ 0 h 3499501"/>
                <a:gd name="connsiteX1" fmla="*/ 4413922 w 4413922"/>
                <a:gd name="connsiteY1" fmla="*/ 0 h 3499501"/>
                <a:gd name="connsiteX2" fmla="*/ 4413922 w 4413922"/>
                <a:gd name="connsiteY2" fmla="*/ 3499501 h 3499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13922" h="3499501">
                  <a:moveTo>
                    <a:pt x="0" y="0"/>
                  </a:moveTo>
                  <a:lnTo>
                    <a:pt x="4413922" y="0"/>
                  </a:lnTo>
                  <a:lnTo>
                    <a:pt x="4413922" y="349950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xmlns="" id="{404B7348-CA69-4CED-8AEA-BAACC9EB65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1128" y="0"/>
              <a:ext cx="4370872" cy="2993432"/>
            </a:xfrm>
            <a:custGeom>
              <a:avLst/>
              <a:gdLst>
                <a:gd name="connsiteX0" fmla="*/ 0 w 4370872"/>
                <a:gd name="connsiteY0" fmla="*/ 0 h 2993432"/>
                <a:gd name="connsiteX1" fmla="*/ 4370872 w 4370872"/>
                <a:gd name="connsiteY1" fmla="*/ 0 h 2993432"/>
                <a:gd name="connsiteX2" fmla="*/ 4370872 w 4370872"/>
                <a:gd name="connsiteY2" fmla="*/ 2993432 h 299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872" h="2993432">
                  <a:moveTo>
                    <a:pt x="0" y="0"/>
                  </a:moveTo>
                  <a:lnTo>
                    <a:pt x="4370872" y="0"/>
                  </a:lnTo>
                  <a:lnTo>
                    <a:pt x="4370872" y="299343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xmlns="" id="{BF38E64D-D65C-4322-B74A-DB8F5650EA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9890" y="1"/>
              <a:ext cx="4302111" cy="2419939"/>
            </a:xfrm>
            <a:custGeom>
              <a:avLst/>
              <a:gdLst>
                <a:gd name="connsiteX0" fmla="*/ 0 w 4302111"/>
                <a:gd name="connsiteY0" fmla="*/ 0 h 2419939"/>
                <a:gd name="connsiteX1" fmla="*/ 4302111 w 4302111"/>
                <a:gd name="connsiteY1" fmla="*/ 0 h 2419939"/>
                <a:gd name="connsiteX2" fmla="*/ 4302111 w 4302111"/>
                <a:gd name="connsiteY2" fmla="*/ 2419939 h 2419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02111" h="2419939">
                  <a:moveTo>
                    <a:pt x="0" y="0"/>
                  </a:moveTo>
                  <a:lnTo>
                    <a:pt x="4302111" y="0"/>
                  </a:lnTo>
                  <a:lnTo>
                    <a:pt x="4302111" y="241993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xmlns="" id="{8B72C440-E95D-49F0-9470-97CAD9E8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85356" y="0"/>
              <a:ext cx="4206644" cy="1895952"/>
            </a:xfrm>
            <a:custGeom>
              <a:avLst/>
              <a:gdLst>
                <a:gd name="connsiteX0" fmla="*/ 0 w 4206644"/>
                <a:gd name="connsiteY0" fmla="*/ 0 h 1895952"/>
                <a:gd name="connsiteX1" fmla="*/ 4206644 w 4206644"/>
                <a:gd name="connsiteY1" fmla="*/ 0 h 1895952"/>
                <a:gd name="connsiteX2" fmla="*/ 4206644 w 4206644"/>
                <a:gd name="connsiteY2" fmla="*/ 1895952 h 1895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6644" h="1895952">
                  <a:moveTo>
                    <a:pt x="0" y="0"/>
                  </a:moveTo>
                  <a:lnTo>
                    <a:pt x="4206644" y="0"/>
                  </a:lnTo>
                  <a:lnTo>
                    <a:pt x="4206644" y="1895952"/>
                  </a:lnTo>
                  <a:close/>
                </a:path>
              </a:pathLst>
            </a:custGeom>
            <a:solidFill>
              <a:schemeClr val="accent1">
                <a:alpha val="71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7147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B497D7-02AD-43A9-B948-17D07F55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18/10/30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C2B2705-5296-4AF0-AF0B-2F604D345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B3EDA161-68B0-40B8-8CF0-A82FC7A58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657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961C2B96-5634-4B88-8E94-AD21DFF4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18/10/30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17F45EBE-7276-46DE-B4C4-5A99E717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9861A43-C2C2-48CC-8D18-551AD0C4E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87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7616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299591" y="1502142"/>
            <a:ext cx="3985202" cy="865136"/>
          </a:xfrm>
        </p:spPr>
        <p:txBody>
          <a:bodyPr anchor="ctr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299591" y="2930176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299591" y="3245810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63BEFEB4-2C7C-48D0-9F96-75183D3ED3E7}"/>
              </a:ext>
            </a:extLst>
          </p:cNvPr>
          <p:cNvGrpSpPr/>
          <p:nvPr userDrawn="1"/>
        </p:nvGrpSpPr>
        <p:grpSpPr>
          <a:xfrm flipH="1">
            <a:off x="-1" y="0"/>
            <a:ext cx="3893927" cy="3087232"/>
            <a:chOff x="7778078" y="0"/>
            <a:chExt cx="4413923" cy="3499502"/>
          </a:xfrm>
        </p:grpSpPr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xmlns="" id="{4CBDF918-E7F9-4244-82F6-7E2017481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078" y="1"/>
              <a:ext cx="4413922" cy="3499501"/>
            </a:xfrm>
            <a:custGeom>
              <a:avLst/>
              <a:gdLst>
                <a:gd name="connsiteX0" fmla="*/ 0 w 4413922"/>
                <a:gd name="connsiteY0" fmla="*/ 0 h 3499501"/>
                <a:gd name="connsiteX1" fmla="*/ 4413922 w 4413922"/>
                <a:gd name="connsiteY1" fmla="*/ 0 h 3499501"/>
                <a:gd name="connsiteX2" fmla="*/ 4413922 w 4413922"/>
                <a:gd name="connsiteY2" fmla="*/ 3499501 h 3499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13922" h="3499501">
                  <a:moveTo>
                    <a:pt x="0" y="0"/>
                  </a:moveTo>
                  <a:lnTo>
                    <a:pt x="4413922" y="0"/>
                  </a:lnTo>
                  <a:lnTo>
                    <a:pt x="4413922" y="349950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xmlns="" id="{3B48366F-92CF-4BCF-A935-76F9623B15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1128" y="0"/>
              <a:ext cx="4370872" cy="2993432"/>
            </a:xfrm>
            <a:custGeom>
              <a:avLst/>
              <a:gdLst>
                <a:gd name="connsiteX0" fmla="*/ 0 w 4370872"/>
                <a:gd name="connsiteY0" fmla="*/ 0 h 2993432"/>
                <a:gd name="connsiteX1" fmla="*/ 4370872 w 4370872"/>
                <a:gd name="connsiteY1" fmla="*/ 0 h 2993432"/>
                <a:gd name="connsiteX2" fmla="*/ 4370872 w 4370872"/>
                <a:gd name="connsiteY2" fmla="*/ 2993432 h 2993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70872" h="2993432">
                  <a:moveTo>
                    <a:pt x="0" y="0"/>
                  </a:moveTo>
                  <a:lnTo>
                    <a:pt x="4370872" y="0"/>
                  </a:lnTo>
                  <a:lnTo>
                    <a:pt x="4370872" y="299343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xmlns="" id="{DC220813-393A-47BA-8C55-4ADAF60164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9890" y="1"/>
              <a:ext cx="4302111" cy="2419939"/>
            </a:xfrm>
            <a:custGeom>
              <a:avLst/>
              <a:gdLst>
                <a:gd name="connsiteX0" fmla="*/ 0 w 4302111"/>
                <a:gd name="connsiteY0" fmla="*/ 0 h 2419939"/>
                <a:gd name="connsiteX1" fmla="*/ 4302111 w 4302111"/>
                <a:gd name="connsiteY1" fmla="*/ 0 h 2419939"/>
                <a:gd name="connsiteX2" fmla="*/ 4302111 w 4302111"/>
                <a:gd name="connsiteY2" fmla="*/ 2419939 h 2419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02111" h="2419939">
                  <a:moveTo>
                    <a:pt x="0" y="0"/>
                  </a:moveTo>
                  <a:lnTo>
                    <a:pt x="4302111" y="0"/>
                  </a:lnTo>
                  <a:lnTo>
                    <a:pt x="4302111" y="241993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898A955D-75FC-4514-86F9-BDAE27A10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85356" y="0"/>
              <a:ext cx="4206644" cy="1895952"/>
            </a:xfrm>
            <a:custGeom>
              <a:avLst/>
              <a:gdLst>
                <a:gd name="connsiteX0" fmla="*/ 0 w 4206644"/>
                <a:gd name="connsiteY0" fmla="*/ 0 h 1895952"/>
                <a:gd name="connsiteX1" fmla="*/ 4206644 w 4206644"/>
                <a:gd name="connsiteY1" fmla="*/ 0 h 1895952"/>
                <a:gd name="connsiteX2" fmla="*/ 4206644 w 4206644"/>
                <a:gd name="connsiteY2" fmla="*/ 1895952 h 1895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6644" h="1895952">
                  <a:moveTo>
                    <a:pt x="0" y="0"/>
                  </a:moveTo>
                  <a:lnTo>
                    <a:pt x="4206644" y="0"/>
                  </a:lnTo>
                  <a:lnTo>
                    <a:pt x="4206644" y="1895952"/>
                  </a:lnTo>
                  <a:close/>
                </a:path>
              </a:pathLst>
            </a:custGeom>
            <a:solidFill>
              <a:schemeClr val="accent1">
                <a:alpha val="71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A8734980-73E0-48A2-B53C-72DE9BDED7A0}"/>
              </a:ext>
            </a:extLst>
          </p:cNvPr>
          <p:cNvGrpSpPr/>
          <p:nvPr userDrawn="1"/>
        </p:nvGrpSpPr>
        <p:grpSpPr>
          <a:xfrm flipH="1">
            <a:off x="-12089" y="4291344"/>
            <a:ext cx="12204089" cy="2566658"/>
            <a:chOff x="-12088" y="4794394"/>
            <a:chExt cx="12204089" cy="2063607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xmlns="" id="{18134D36-334C-4854-8D96-EC6648661C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582" y="4942832"/>
              <a:ext cx="11637418" cy="1915168"/>
            </a:xfrm>
            <a:custGeom>
              <a:avLst/>
              <a:gdLst>
                <a:gd name="connsiteX0" fmla="*/ 8612903 w 11637418"/>
                <a:gd name="connsiteY0" fmla="*/ 0 h 1915168"/>
                <a:gd name="connsiteX1" fmla="*/ 11637418 w 11637418"/>
                <a:gd name="connsiteY1" fmla="*/ 1581105 h 1915168"/>
                <a:gd name="connsiteX2" fmla="*/ 11637418 w 11637418"/>
                <a:gd name="connsiteY2" fmla="*/ 1915168 h 1915168"/>
                <a:gd name="connsiteX3" fmla="*/ 0 w 11637418"/>
                <a:gd name="connsiteY3" fmla="*/ 1915168 h 191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37418" h="1915168">
                  <a:moveTo>
                    <a:pt x="8612903" y="0"/>
                  </a:moveTo>
                  <a:lnTo>
                    <a:pt x="11637418" y="1581105"/>
                  </a:lnTo>
                  <a:lnTo>
                    <a:pt x="11637418" y="1915168"/>
                  </a:lnTo>
                  <a:lnTo>
                    <a:pt x="0" y="191516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3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xmlns="" id="{C6A7AE61-9924-408E-8CF1-09F7814EF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96" y="4794394"/>
              <a:ext cx="11856904" cy="2063607"/>
            </a:xfrm>
            <a:custGeom>
              <a:avLst/>
              <a:gdLst>
                <a:gd name="connsiteX0" fmla="*/ 7128328 w 11856904"/>
                <a:gd name="connsiteY0" fmla="*/ 0 h 2063607"/>
                <a:gd name="connsiteX1" fmla="*/ 11856904 w 11856904"/>
                <a:gd name="connsiteY1" fmla="*/ 1832069 h 2063607"/>
                <a:gd name="connsiteX2" fmla="*/ 11856904 w 11856904"/>
                <a:gd name="connsiteY2" fmla="*/ 2063607 h 2063607"/>
                <a:gd name="connsiteX3" fmla="*/ 0 w 11856904"/>
                <a:gd name="connsiteY3" fmla="*/ 2063607 h 2063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56904" h="2063607">
                  <a:moveTo>
                    <a:pt x="7128328" y="0"/>
                  </a:moveTo>
                  <a:lnTo>
                    <a:pt x="11856904" y="1832069"/>
                  </a:lnTo>
                  <a:lnTo>
                    <a:pt x="11856904" y="2063607"/>
                  </a:lnTo>
                  <a:lnTo>
                    <a:pt x="0" y="2063607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47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xmlns="" id="{0E374545-05CE-40DB-AFDC-FA4A8E623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" y="4847832"/>
              <a:ext cx="12052680" cy="2010168"/>
            </a:xfrm>
            <a:custGeom>
              <a:avLst/>
              <a:gdLst>
                <a:gd name="connsiteX0" fmla="*/ 5073792 w 12052680"/>
                <a:gd name="connsiteY0" fmla="*/ 0 h 2010168"/>
                <a:gd name="connsiteX1" fmla="*/ 12052680 w 12052680"/>
                <a:gd name="connsiteY1" fmla="*/ 1869250 h 2010168"/>
                <a:gd name="connsiteX2" fmla="*/ 12052680 w 12052680"/>
                <a:gd name="connsiteY2" fmla="*/ 2010168 h 2010168"/>
                <a:gd name="connsiteX3" fmla="*/ 0 w 12052680"/>
                <a:gd name="connsiteY3" fmla="*/ 2010168 h 2010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2680" h="2010168">
                  <a:moveTo>
                    <a:pt x="5073792" y="0"/>
                  </a:moveTo>
                  <a:lnTo>
                    <a:pt x="12052680" y="1869250"/>
                  </a:lnTo>
                  <a:lnTo>
                    <a:pt x="12052680" y="2010168"/>
                  </a:lnTo>
                  <a:lnTo>
                    <a:pt x="0" y="2010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xmlns="" id="{67FE0E06-350E-4668-A7B0-18779AF86C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12088" y="5275332"/>
              <a:ext cx="12204089" cy="1582668"/>
            </a:xfrm>
            <a:custGeom>
              <a:avLst/>
              <a:gdLst>
                <a:gd name="connsiteX0" fmla="*/ 2856139 w 12204089"/>
                <a:gd name="connsiteY0" fmla="*/ 0 h 1582668"/>
                <a:gd name="connsiteX1" fmla="*/ 12204089 w 12204089"/>
                <a:gd name="connsiteY1" fmla="*/ 1521377 h 1582668"/>
                <a:gd name="connsiteX2" fmla="*/ 12204089 w 12204089"/>
                <a:gd name="connsiteY2" fmla="*/ 1582668 h 1582668"/>
                <a:gd name="connsiteX3" fmla="*/ 0 w 12204089"/>
                <a:gd name="connsiteY3" fmla="*/ 1582668 h 158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04089" h="1582668">
                  <a:moveTo>
                    <a:pt x="2856139" y="0"/>
                  </a:moveTo>
                  <a:lnTo>
                    <a:pt x="12204089" y="1521377"/>
                  </a:lnTo>
                  <a:lnTo>
                    <a:pt x="12204089" y="1582668"/>
                  </a:lnTo>
                  <a:lnTo>
                    <a:pt x="0" y="1582668"/>
                  </a:lnTo>
                  <a:close/>
                </a:path>
              </a:pathLst>
            </a:custGeom>
            <a:solidFill>
              <a:schemeClr val="accent1">
                <a:alpha val="71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08465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xmlns="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xmlns="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55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xmlns="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xmlns="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xmlns="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xmlns="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4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18/10/30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13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svg"/><Relationship Id="rId5" Type="http://schemas.openxmlformats.org/officeDocument/2006/relationships/image" Target="../media/image11.png"/><Relationship Id="rId6" Type="http://schemas.openxmlformats.org/officeDocument/2006/relationships/image" Target="../media/image13.svg"/><Relationship Id="rId7" Type="http://schemas.openxmlformats.org/officeDocument/2006/relationships/image" Target="../media/image12.png"/><Relationship Id="rId8" Type="http://schemas.openxmlformats.org/officeDocument/2006/relationships/image" Target="../media/image15.svg"/><Relationship Id="rId9" Type="http://schemas.openxmlformats.org/officeDocument/2006/relationships/image" Target="../media/image13.png"/><Relationship Id="rId10" Type="http://schemas.openxmlformats.org/officeDocument/2006/relationships/image" Target="../media/image17.sv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屏幕截图&#10;&#10;已生成极高可信度的说明">
            <a:extLst>
              <a:ext uri="{FF2B5EF4-FFF2-40B4-BE49-F238E27FC236}">
                <a16:creationId xmlns:a16="http://schemas.microsoft.com/office/drawing/2014/main" xmlns="" id="{7CCD29A7-3309-4DEC-B70C-522A2F9995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39732AF9-1CCC-4AE1-A6A7-046699E3E0F1}"/>
              </a:ext>
            </a:extLst>
          </p:cNvPr>
          <p:cNvGrpSpPr/>
          <p:nvPr/>
        </p:nvGrpSpPr>
        <p:grpSpPr>
          <a:xfrm>
            <a:off x="2688771" y="3219121"/>
            <a:ext cx="6814457" cy="419757"/>
            <a:chOff x="2690949" y="3219121"/>
            <a:chExt cx="6814457" cy="41975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xmlns="" id="{03126653-3A00-47CE-AF78-D44043180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7883" y="3219121"/>
              <a:ext cx="420589" cy="419757"/>
            </a:xfrm>
            <a:prstGeom prst="rect">
              <a:avLst/>
            </a:prstGeom>
          </p:spPr>
        </p:pic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xmlns="" id="{D47F7153-BD60-4D97-A7B9-190C962B1772}"/>
                </a:ext>
              </a:extLst>
            </p:cNvPr>
            <p:cNvCxnSpPr>
              <a:cxnSpLocks/>
            </p:cNvCxnSpPr>
            <p:nvPr/>
          </p:nvCxnSpPr>
          <p:spPr>
            <a:xfrm>
              <a:off x="2690949" y="3428999"/>
              <a:ext cx="30828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xmlns="" id="{2916010B-9EDD-41EF-835F-F4AAC01B5AFF}"/>
                </a:ext>
              </a:extLst>
            </p:cNvPr>
            <p:cNvCxnSpPr>
              <a:cxnSpLocks/>
            </p:cNvCxnSpPr>
            <p:nvPr/>
          </p:nvCxnSpPr>
          <p:spPr>
            <a:xfrm>
              <a:off x="6422572" y="3428999"/>
              <a:ext cx="30828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0E41C179-FC1E-4A8F-A8E6-122EA091CB27}"/>
              </a:ext>
            </a:extLst>
          </p:cNvPr>
          <p:cNvSpPr txBox="1"/>
          <p:nvPr/>
        </p:nvSpPr>
        <p:spPr>
          <a:xfrm>
            <a:off x="3352299" y="2388124"/>
            <a:ext cx="54874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REPORT TITLE</a:t>
            </a:r>
            <a:endParaRPr lang="zh-CN" altLang="en-US" sz="54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5763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69CE10D-5B7D-4BA0-997F-5CC01ABE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iṡ1íḋe">
            <a:extLst>
              <a:ext uri="{FF2B5EF4-FFF2-40B4-BE49-F238E27FC236}">
                <a16:creationId xmlns:a16="http://schemas.microsoft.com/office/drawing/2014/main" xmlns="" id="{94CB4743-C5E7-42AF-9E80-4C8B24F5B258}"/>
              </a:ext>
            </a:extLst>
          </p:cNvPr>
          <p:cNvSpPr/>
          <p:nvPr/>
        </p:nvSpPr>
        <p:spPr>
          <a:xfrm>
            <a:off x="-11552" y="0"/>
            <a:ext cx="12215105" cy="2588995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9" name="图片 18" descr="图片包含 户外, 标牌&#10;&#10;已生成极高可信度的说明">
            <a:extLst>
              <a:ext uri="{FF2B5EF4-FFF2-40B4-BE49-F238E27FC236}">
                <a16:creationId xmlns:a16="http://schemas.microsoft.com/office/drawing/2014/main" xmlns="" id="{26856936-344C-478E-8743-2F01230996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99"/>
          <a:stretch/>
        </p:blipFill>
        <p:spPr>
          <a:xfrm>
            <a:off x="4439123" y="108084"/>
            <a:ext cx="3313754" cy="2480911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4D7B1565-DA97-4197-BA4D-62544CF54AA7}"/>
              </a:ext>
            </a:extLst>
          </p:cNvPr>
          <p:cNvSpPr/>
          <p:nvPr/>
        </p:nvSpPr>
        <p:spPr>
          <a:xfrm>
            <a:off x="0" y="2588995"/>
            <a:ext cx="12192000" cy="42690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dist="762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CF0689ED-8885-4E8C-967F-110D1812E85F}"/>
              </a:ext>
            </a:extLst>
          </p:cNvPr>
          <p:cNvGrpSpPr/>
          <p:nvPr/>
        </p:nvGrpSpPr>
        <p:grpSpPr>
          <a:xfrm>
            <a:off x="5419485" y="6376213"/>
            <a:ext cx="1353031" cy="203585"/>
            <a:chOff x="5419485" y="5696943"/>
            <a:chExt cx="1353031" cy="203585"/>
          </a:xfrm>
        </p:grpSpPr>
        <p:sp>
          <p:nvSpPr>
            <p:cNvPr id="7" name="iṧļiḍê">
              <a:extLst>
                <a:ext uri="{FF2B5EF4-FFF2-40B4-BE49-F238E27FC236}">
                  <a16:creationId xmlns:a16="http://schemas.microsoft.com/office/drawing/2014/main" xmlns="" id="{95DC48DF-75EF-4293-9F86-80CA75934856}"/>
                </a:ext>
              </a:extLst>
            </p:cNvPr>
            <p:cNvSpPr/>
            <p:nvPr/>
          </p:nvSpPr>
          <p:spPr>
            <a:xfrm>
              <a:off x="5994207" y="5696943"/>
              <a:ext cx="203585" cy="203585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ïṧ1îḋé">
              <a:extLst>
                <a:ext uri="{FF2B5EF4-FFF2-40B4-BE49-F238E27FC236}">
                  <a16:creationId xmlns:a16="http://schemas.microsoft.com/office/drawing/2014/main" xmlns="" id="{F0DFE860-9359-49D8-9407-64233F4AAAC9}"/>
                </a:ext>
              </a:extLst>
            </p:cNvPr>
            <p:cNvSpPr/>
            <p:nvPr/>
          </p:nvSpPr>
          <p:spPr>
            <a:xfrm flipV="1">
              <a:off x="6284516" y="5732570"/>
              <a:ext cx="132330" cy="132330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îṣlíde">
              <a:extLst>
                <a:ext uri="{FF2B5EF4-FFF2-40B4-BE49-F238E27FC236}">
                  <a16:creationId xmlns:a16="http://schemas.microsoft.com/office/drawing/2014/main" xmlns="" id="{0BF1A6D1-0494-41B6-827E-A678A0D1B43D}"/>
                </a:ext>
              </a:extLst>
            </p:cNvPr>
            <p:cNvSpPr/>
            <p:nvPr/>
          </p:nvSpPr>
          <p:spPr>
            <a:xfrm flipV="1">
              <a:off x="5775152" y="5732570"/>
              <a:ext cx="132330" cy="132330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íṩlidè">
              <a:extLst>
                <a:ext uri="{FF2B5EF4-FFF2-40B4-BE49-F238E27FC236}">
                  <a16:creationId xmlns:a16="http://schemas.microsoft.com/office/drawing/2014/main" xmlns="" id="{A73A9E53-05FA-4377-86F0-73B7C35ED15D}"/>
                </a:ext>
              </a:extLst>
            </p:cNvPr>
            <p:cNvSpPr/>
            <p:nvPr/>
          </p:nvSpPr>
          <p:spPr>
            <a:xfrm flipV="1">
              <a:off x="6503570" y="5745142"/>
              <a:ext cx="107188" cy="107188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iṣļiḓê">
              <a:extLst>
                <a:ext uri="{FF2B5EF4-FFF2-40B4-BE49-F238E27FC236}">
                  <a16:creationId xmlns:a16="http://schemas.microsoft.com/office/drawing/2014/main" xmlns="" id="{B89037E4-7BDD-43E2-B79F-0AC48334E43D}"/>
                </a:ext>
              </a:extLst>
            </p:cNvPr>
            <p:cNvSpPr/>
            <p:nvPr/>
          </p:nvSpPr>
          <p:spPr>
            <a:xfrm flipV="1">
              <a:off x="5581240" y="5745142"/>
              <a:ext cx="107188" cy="107188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íṩḻiḋé">
              <a:extLst>
                <a:ext uri="{FF2B5EF4-FFF2-40B4-BE49-F238E27FC236}">
                  <a16:creationId xmlns:a16="http://schemas.microsoft.com/office/drawing/2014/main" xmlns="" id="{21655874-015C-4F6B-8A1F-92BB8F1FCDDC}"/>
                </a:ext>
              </a:extLst>
            </p:cNvPr>
            <p:cNvSpPr/>
            <p:nvPr/>
          </p:nvSpPr>
          <p:spPr>
            <a:xfrm flipV="1">
              <a:off x="6697485" y="5761221"/>
              <a:ext cx="75031" cy="75031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i$1ïḋe">
              <a:extLst>
                <a:ext uri="{FF2B5EF4-FFF2-40B4-BE49-F238E27FC236}">
                  <a16:creationId xmlns:a16="http://schemas.microsoft.com/office/drawing/2014/main" xmlns="" id="{5A51EBB9-6B64-47D8-983D-07FF2F35E8BF}"/>
                </a:ext>
              </a:extLst>
            </p:cNvPr>
            <p:cNvSpPr/>
            <p:nvPr/>
          </p:nvSpPr>
          <p:spPr>
            <a:xfrm flipV="1">
              <a:off x="5419485" y="5761221"/>
              <a:ext cx="75031" cy="75031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F2C647BC-3A86-4CC7-BC1A-A3EECE0FC7E8}"/>
              </a:ext>
            </a:extLst>
          </p:cNvPr>
          <p:cNvSpPr txBox="1"/>
          <p:nvPr/>
        </p:nvSpPr>
        <p:spPr>
          <a:xfrm>
            <a:off x="3607985" y="815313"/>
            <a:ext cx="497443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66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F87F2D7E-5909-421E-A3DC-932AC773F85F}"/>
              </a:ext>
            </a:extLst>
          </p:cNvPr>
          <p:cNvGrpSpPr/>
          <p:nvPr/>
        </p:nvGrpSpPr>
        <p:grpSpPr>
          <a:xfrm>
            <a:off x="669924" y="3037634"/>
            <a:ext cx="4211388" cy="733346"/>
            <a:chOff x="386737" y="3037634"/>
            <a:chExt cx="4211388" cy="733346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6D2F89FE-81F2-4892-BD5C-7BB04A1D62A7}"/>
                </a:ext>
              </a:extLst>
            </p:cNvPr>
            <p:cNvSpPr/>
            <p:nvPr/>
          </p:nvSpPr>
          <p:spPr>
            <a:xfrm>
              <a:off x="398290" y="3037634"/>
              <a:ext cx="4199835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7" name="图片 16" descr="图片包含 户外, 标牌&#10;&#10;已生成极高可信度的说明">
              <a:extLst>
                <a:ext uri="{FF2B5EF4-FFF2-40B4-BE49-F238E27FC236}">
                  <a16:creationId xmlns:a16="http://schemas.microsoft.com/office/drawing/2014/main" xmlns="" id="{6E366874-016B-49A2-BBFE-A1934432C8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422558" y="3037634"/>
              <a:ext cx="748553" cy="733346"/>
            </a:xfrm>
            <a:prstGeom prst="rect">
              <a:avLst/>
            </a:prstGeom>
          </p:spPr>
        </p:pic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xmlns="" id="{7803B3AC-0F3B-42EA-AAC1-C009B427E4A8}"/>
                </a:ext>
              </a:extLst>
            </p:cNvPr>
            <p:cNvSpPr txBox="1"/>
            <p:nvPr/>
          </p:nvSpPr>
          <p:spPr>
            <a:xfrm>
              <a:off x="386737" y="3081141"/>
              <a:ext cx="697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36E863DA-3632-43D2-A6DB-5D753196E846}"/>
                </a:ext>
              </a:extLst>
            </p:cNvPr>
            <p:cNvSpPr txBox="1"/>
            <p:nvPr/>
          </p:nvSpPr>
          <p:spPr>
            <a:xfrm>
              <a:off x="1095916" y="3283691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SUBTITLE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16472D66-B3F1-43B6-A239-CF7E7F3D6DAC}"/>
              </a:ext>
            </a:extLst>
          </p:cNvPr>
          <p:cNvGrpSpPr/>
          <p:nvPr/>
        </p:nvGrpSpPr>
        <p:grpSpPr>
          <a:xfrm>
            <a:off x="6772516" y="3037634"/>
            <a:ext cx="4211388" cy="733346"/>
            <a:chOff x="386737" y="3037634"/>
            <a:chExt cx="4211388" cy="733346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28239CA3-B532-4ED9-84B7-D3363EABC304}"/>
                </a:ext>
              </a:extLst>
            </p:cNvPr>
            <p:cNvSpPr/>
            <p:nvPr/>
          </p:nvSpPr>
          <p:spPr>
            <a:xfrm>
              <a:off x="398290" y="3037634"/>
              <a:ext cx="4199835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25" name="图片 24" descr="图片包含 户外, 标牌&#10;&#10;已生成极高可信度的说明">
              <a:extLst>
                <a:ext uri="{FF2B5EF4-FFF2-40B4-BE49-F238E27FC236}">
                  <a16:creationId xmlns:a16="http://schemas.microsoft.com/office/drawing/2014/main" xmlns="" id="{546C9F02-752B-4F00-A8DA-7657C84528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422558" y="3037634"/>
              <a:ext cx="748553" cy="733346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xmlns="" id="{8DD3AB5A-6E8E-436B-AC9D-580386D78BE8}"/>
                </a:ext>
              </a:extLst>
            </p:cNvPr>
            <p:cNvSpPr txBox="1"/>
            <p:nvPr/>
          </p:nvSpPr>
          <p:spPr>
            <a:xfrm>
              <a:off x="386737" y="3081141"/>
              <a:ext cx="697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</a:rPr>
                <a:t>02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xmlns="" id="{923213E9-FFB5-4DD1-BFC2-FB146F3D9A56}"/>
                </a:ext>
              </a:extLst>
            </p:cNvPr>
            <p:cNvSpPr txBox="1"/>
            <p:nvPr/>
          </p:nvSpPr>
          <p:spPr>
            <a:xfrm>
              <a:off x="1095916" y="3283691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SUBTITLE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C7A99F1B-328F-4379-BFE2-6D01D239D888}"/>
              </a:ext>
            </a:extLst>
          </p:cNvPr>
          <p:cNvGrpSpPr/>
          <p:nvPr/>
        </p:nvGrpSpPr>
        <p:grpSpPr>
          <a:xfrm>
            <a:off x="669924" y="4484872"/>
            <a:ext cx="4211388" cy="733346"/>
            <a:chOff x="386737" y="3037634"/>
            <a:chExt cx="4211388" cy="733346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4C93590D-E323-45FC-A786-F243372A50D9}"/>
                </a:ext>
              </a:extLst>
            </p:cNvPr>
            <p:cNvSpPr/>
            <p:nvPr/>
          </p:nvSpPr>
          <p:spPr>
            <a:xfrm>
              <a:off x="398290" y="3037634"/>
              <a:ext cx="4199835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30" name="图片 29" descr="图片包含 户外, 标牌&#10;&#10;已生成极高可信度的说明">
              <a:extLst>
                <a:ext uri="{FF2B5EF4-FFF2-40B4-BE49-F238E27FC236}">
                  <a16:creationId xmlns:a16="http://schemas.microsoft.com/office/drawing/2014/main" xmlns="" id="{C3D957A4-CCC8-4870-9F5F-B318C426EE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422558" y="3037634"/>
              <a:ext cx="748553" cy="73334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D2045277-E22F-4BB4-AD7A-C11728B294C1}"/>
                </a:ext>
              </a:extLst>
            </p:cNvPr>
            <p:cNvSpPr txBox="1"/>
            <p:nvPr/>
          </p:nvSpPr>
          <p:spPr>
            <a:xfrm>
              <a:off x="386737" y="3081141"/>
              <a:ext cx="697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xmlns="" id="{7B4CC53B-11D8-48CC-80C2-84D908DAEFAF}"/>
                </a:ext>
              </a:extLst>
            </p:cNvPr>
            <p:cNvSpPr txBox="1"/>
            <p:nvPr/>
          </p:nvSpPr>
          <p:spPr>
            <a:xfrm>
              <a:off x="1095916" y="3283691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SUBTITLE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6A5A417B-EB43-4BF6-861E-05760C9B72BB}"/>
              </a:ext>
            </a:extLst>
          </p:cNvPr>
          <p:cNvGrpSpPr/>
          <p:nvPr/>
        </p:nvGrpSpPr>
        <p:grpSpPr>
          <a:xfrm>
            <a:off x="6772516" y="4484872"/>
            <a:ext cx="4211388" cy="733346"/>
            <a:chOff x="386737" y="3037634"/>
            <a:chExt cx="4211388" cy="733346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EE076020-9CB1-4006-87F8-9054362864B2}"/>
                </a:ext>
              </a:extLst>
            </p:cNvPr>
            <p:cNvSpPr/>
            <p:nvPr/>
          </p:nvSpPr>
          <p:spPr>
            <a:xfrm>
              <a:off x="398290" y="3037634"/>
              <a:ext cx="4199835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35" name="图片 34" descr="图片包含 户外, 标牌&#10;&#10;已生成极高可信度的说明">
              <a:extLst>
                <a:ext uri="{FF2B5EF4-FFF2-40B4-BE49-F238E27FC236}">
                  <a16:creationId xmlns:a16="http://schemas.microsoft.com/office/drawing/2014/main" xmlns="" id="{B8C77875-B247-479B-A28B-43C8735CDF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422558" y="3037634"/>
              <a:ext cx="748553" cy="733346"/>
            </a:xfrm>
            <a:prstGeom prst="rect">
              <a:avLst/>
            </a:prstGeom>
          </p:spPr>
        </p:pic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77B96685-F0E2-4E4C-A5F3-98E0A8DF2B81}"/>
                </a:ext>
              </a:extLst>
            </p:cNvPr>
            <p:cNvSpPr txBox="1"/>
            <p:nvPr/>
          </p:nvSpPr>
          <p:spPr>
            <a:xfrm>
              <a:off x="386737" y="3081141"/>
              <a:ext cx="697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</a:rPr>
                <a:t>04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xmlns="" id="{09F7A309-C2FD-4280-96F7-47726B86F74C}"/>
                </a:ext>
              </a:extLst>
            </p:cNvPr>
            <p:cNvSpPr txBox="1"/>
            <p:nvPr/>
          </p:nvSpPr>
          <p:spPr>
            <a:xfrm>
              <a:off x="1095916" y="3283691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SUBTITLE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96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ṡḻîdê">
            <a:extLst>
              <a:ext uri="{FF2B5EF4-FFF2-40B4-BE49-F238E27FC236}">
                <a16:creationId xmlns:a16="http://schemas.microsoft.com/office/drawing/2014/main" xmlns="" id="{D10F98CC-A913-43A8-AFE3-9135929215CD}"/>
              </a:ext>
            </a:extLst>
          </p:cNvPr>
          <p:cNvSpPr/>
          <p:nvPr/>
        </p:nvSpPr>
        <p:spPr>
          <a:xfrm>
            <a:off x="0" y="0"/>
            <a:ext cx="12192000" cy="4159045"/>
          </a:xfrm>
          <a:prstGeom prst="rect">
            <a:avLst/>
          </a:prstGeom>
          <a:solidFill>
            <a:srgbClr val="0E419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62682383-8B12-4D61-9EA0-778633B9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82448" cy="1479808"/>
          </a:xfrm>
          <a:prstGeom prst="rect">
            <a:avLst/>
          </a:prstGeom>
        </p:spPr>
      </p:pic>
      <p:sp>
        <p:nvSpPr>
          <p:cNvPr id="7" name="iš1íḍè">
            <a:extLst>
              <a:ext uri="{FF2B5EF4-FFF2-40B4-BE49-F238E27FC236}">
                <a16:creationId xmlns:a16="http://schemas.microsoft.com/office/drawing/2014/main" xmlns="" id="{21F3A0F9-4FD0-4A71-A737-B90770FEF9CB}"/>
              </a:ext>
            </a:extLst>
          </p:cNvPr>
          <p:cNvSpPr/>
          <p:nvPr/>
        </p:nvSpPr>
        <p:spPr>
          <a:xfrm>
            <a:off x="291588" y="1028700"/>
            <a:ext cx="11608824" cy="56154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63500" dir="39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00" b="1" i="0" u="none" strike="noStrike" kern="1200" cap="none" spc="30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48192"/>
            <a:ext cx="10850563" cy="584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Your title 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" name="3d38886e-2382-4dbe-abe1-b9c3aaa0a329" descr="OQAAAB+LCAAAAAAABACrVlIpqSxIVbJSCs5NLCpxyUxML0rM9SxJzVXSUfJMUbLKK83J0VFyysxLycxLdy/KLy0oVrKKjq0FALpUkis5AAAA" title="iSlide™ 版权声明  COPYRIGHT NOTICE">
            <a:extLst>
              <a:ext uri="{FF2B5EF4-FFF2-40B4-BE49-F238E27FC236}">
                <a16:creationId xmlns:a16="http://schemas.microsoft.com/office/drawing/2014/main" xmlns="" id="{A289CCB0-780B-4192-AE34-64942E265C79}"/>
              </a:ext>
            </a:extLst>
          </p:cNvPr>
          <p:cNvGrpSpPr>
            <a:grpSpLocks noChangeAspect="1"/>
          </p:cNvGrpSpPr>
          <p:nvPr/>
        </p:nvGrpSpPr>
        <p:grpSpPr>
          <a:xfrm>
            <a:off x="669924" y="1338957"/>
            <a:ext cx="10651907" cy="4702602"/>
            <a:chOff x="773531" y="1237871"/>
            <a:chExt cx="10651908" cy="4702603"/>
          </a:xfrm>
        </p:grpSpPr>
        <p:grpSp>
          <p:nvGrpSpPr>
            <p:cNvPr id="9" name="iṡľïḓê">
              <a:extLst>
                <a:ext uri="{FF2B5EF4-FFF2-40B4-BE49-F238E27FC236}">
                  <a16:creationId xmlns:a16="http://schemas.microsoft.com/office/drawing/2014/main" xmlns="" id="{0EE2C03B-184B-4553-8499-9220EF582DB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251589" y="1237871"/>
              <a:ext cx="5688821" cy="4702603"/>
              <a:chOff x="949" y="564"/>
              <a:chExt cx="3859" cy="3190"/>
            </a:xfrm>
            <a:solidFill>
              <a:srgbClr val="F2F2F2"/>
            </a:solidFill>
          </p:grpSpPr>
          <p:sp>
            <p:nvSpPr>
              <p:cNvPr id="46" name="iŝľîḓê">
                <a:extLst>
                  <a:ext uri="{FF2B5EF4-FFF2-40B4-BE49-F238E27FC236}">
                    <a16:creationId xmlns:a16="http://schemas.microsoft.com/office/drawing/2014/main" xmlns="" id="{5884DEBF-A78F-43DA-8AF1-3659257E2398}"/>
                  </a:ext>
                </a:extLst>
              </p:cNvPr>
              <p:cNvSpPr/>
              <p:nvPr/>
            </p:nvSpPr>
            <p:spPr bwMode="auto">
              <a:xfrm>
                <a:off x="2569" y="604"/>
                <a:ext cx="1690" cy="1441"/>
              </a:xfrm>
              <a:custGeom>
                <a:avLst/>
                <a:gdLst>
                  <a:gd name="T0" fmla="*/ 673 w 714"/>
                  <a:gd name="T1" fmla="*/ 51 h 609"/>
                  <a:gd name="T2" fmla="*/ 632 w 714"/>
                  <a:gd name="T3" fmla="*/ 59 h 609"/>
                  <a:gd name="T4" fmla="*/ 609 w 714"/>
                  <a:gd name="T5" fmla="*/ 28 h 609"/>
                  <a:gd name="T6" fmla="*/ 584 w 714"/>
                  <a:gd name="T7" fmla="*/ 30 h 609"/>
                  <a:gd name="T8" fmla="*/ 564 w 714"/>
                  <a:gd name="T9" fmla="*/ 11 h 609"/>
                  <a:gd name="T10" fmla="*/ 570 w 714"/>
                  <a:gd name="T11" fmla="*/ 22 h 609"/>
                  <a:gd name="T12" fmla="*/ 575 w 714"/>
                  <a:gd name="T13" fmla="*/ 42 h 609"/>
                  <a:gd name="T14" fmla="*/ 553 w 714"/>
                  <a:gd name="T15" fmla="*/ 122 h 609"/>
                  <a:gd name="T16" fmla="*/ 491 w 714"/>
                  <a:gd name="T17" fmla="*/ 157 h 609"/>
                  <a:gd name="T18" fmla="*/ 522 w 714"/>
                  <a:gd name="T19" fmla="*/ 214 h 609"/>
                  <a:gd name="T20" fmla="*/ 568 w 714"/>
                  <a:gd name="T21" fmla="*/ 214 h 609"/>
                  <a:gd name="T22" fmla="*/ 509 w 714"/>
                  <a:gd name="T23" fmla="*/ 270 h 609"/>
                  <a:gd name="T24" fmla="*/ 455 w 714"/>
                  <a:gd name="T25" fmla="*/ 332 h 609"/>
                  <a:gd name="T26" fmla="*/ 393 w 714"/>
                  <a:gd name="T27" fmla="*/ 364 h 609"/>
                  <a:gd name="T28" fmla="*/ 353 w 714"/>
                  <a:gd name="T29" fmla="*/ 422 h 609"/>
                  <a:gd name="T30" fmla="*/ 215 w 714"/>
                  <a:gd name="T31" fmla="*/ 465 h 609"/>
                  <a:gd name="T32" fmla="*/ 101 w 714"/>
                  <a:gd name="T33" fmla="*/ 427 h 609"/>
                  <a:gd name="T34" fmla="*/ 1 w 714"/>
                  <a:gd name="T35" fmla="*/ 422 h 609"/>
                  <a:gd name="T36" fmla="*/ 12 w 714"/>
                  <a:gd name="T37" fmla="*/ 454 h 609"/>
                  <a:gd name="T38" fmla="*/ 23 w 714"/>
                  <a:gd name="T39" fmla="*/ 494 h 609"/>
                  <a:gd name="T40" fmla="*/ 69 w 714"/>
                  <a:gd name="T41" fmla="*/ 483 h 609"/>
                  <a:gd name="T42" fmla="*/ 69 w 714"/>
                  <a:gd name="T43" fmla="*/ 522 h 609"/>
                  <a:gd name="T44" fmla="*/ 95 w 714"/>
                  <a:gd name="T45" fmla="*/ 541 h 609"/>
                  <a:gd name="T46" fmla="*/ 109 w 714"/>
                  <a:gd name="T47" fmla="*/ 559 h 609"/>
                  <a:gd name="T48" fmla="*/ 121 w 714"/>
                  <a:gd name="T49" fmla="*/ 556 h 609"/>
                  <a:gd name="T50" fmla="*/ 180 w 714"/>
                  <a:gd name="T51" fmla="*/ 535 h 609"/>
                  <a:gd name="T52" fmla="*/ 191 w 714"/>
                  <a:gd name="T53" fmla="*/ 562 h 609"/>
                  <a:gd name="T54" fmla="*/ 167 w 714"/>
                  <a:gd name="T55" fmla="*/ 581 h 609"/>
                  <a:gd name="T56" fmla="*/ 209 w 714"/>
                  <a:gd name="T57" fmla="*/ 605 h 609"/>
                  <a:gd name="T58" fmla="*/ 237 w 714"/>
                  <a:gd name="T59" fmla="*/ 553 h 609"/>
                  <a:gd name="T60" fmla="*/ 261 w 714"/>
                  <a:gd name="T61" fmla="*/ 546 h 609"/>
                  <a:gd name="T62" fmla="*/ 270 w 714"/>
                  <a:gd name="T63" fmla="*/ 590 h 609"/>
                  <a:gd name="T64" fmla="*/ 307 w 714"/>
                  <a:gd name="T65" fmla="*/ 608 h 609"/>
                  <a:gd name="T66" fmla="*/ 333 w 714"/>
                  <a:gd name="T67" fmla="*/ 564 h 609"/>
                  <a:gd name="T68" fmla="*/ 367 w 714"/>
                  <a:gd name="T69" fmla="*/ 538 h 609"/>
                  <a:gd name="T70" fmla="*/ 377 w 714"/>
                  <a:gd name="T71" fmla="*/ 533 h 609"/>
                  <a:gd name="T72" fmla="*/ 403 w 714"/>
                  <a:gd name="T73" fmla="*/ 526 h 609"/>
                  <a:gd name="T74" fmla="*/ 425 w 714"/>
                  <a:gd name="T75" fmla="*/ 503 h 609"/>
                  <a:gd name="T76" fmla="*/ 457 w 714"/>
                  <a:gd name="T77" fmla="*/ 492 h 609"/>
                  <a:gd name="T78" fmla="*/ 456 w 714"/>
                  <a:gd name="T79" fmla="*/ 462 h 609"/>
                  <a:gd name="T80" fmla="*/ 479 w 714"/>
                  <a:gd name="T81" fmla="*/ 420 h 609"/>
                  <a:gd name="T82" fmla="*/ 494 w 714"/>
                  <a:gd name="T83" fmla="*/ 448 h 609"/>
                  <a:gd name="T84" fmla="*/ 506 w 714"/>
                  <a:gd name="T85" fmla="*/ 432 h 609"/>
                  <a:gd name="T86" fmla="*/ 537 w 714"/>
                  <a:gd name="T87" fmla="*/ 403 h 609"/>
                  <a:gd name="T88" fmla="*/ 562 w 714"/>
                  <a:gd name="T89" fmla="*/ 398 h 609"/>
                  <a:gd name="T90" fmla="*/ 572 w 714"/>
                  <a:gd name="T91" fmla="*/ 417 h 609"/>
                  <a:gd name="T92" fmla="*/ 601 w 714"/>
                  <a:gd name="T93" fmla="*/ 444 h 609"/>
                  <a:gd name="T94" fmla="*/ 613 w 714"/>
                  <a:gd name="T95" fmla="*/ 436 h 609"/>
                  <a:gd name="T96" fmla="*/ 633 w 714"/>
                  <a:gd name="T97" fmla="*/ 416 h 609"/>
                  <a:gd name="T98" fmla="*/ 677 w 714"/>
                  <a:gd name="T99" fmla="*/ 385 h 609"/>
                  <a:gd name="T100" fmla="*/ 712 w 714"/>
                  <a:gd name="T101" fmla="*/ 354 h 609"/>
                  <a:gd name="T102" fmla="*/ 699 w 714"/>
                  <a:gd name="T103" fmla="*/ 324 h 609"/>
                  <a:gd name="T104" fmla="*/ 674 w 714"/>
                  <a:gd name="T105" fmla="*/ 322 h 609"/>
                  <a:gd name="T106" fmla="*/ 657 w 714"/>
                  <a:gd name="T107" fmla="*/ 295 h 609"/>
                  <a:gd name="T108" fmla="*/ 637 w 714"/>
                  <a:gd name="T109" fmla="*/ 263 h 609"/>
                  <a:gd name="T110" fmla="*/ 652 w 714"/>
                  <a:gd name="T111" fmla="*/ 254 h 609"/>
                  <a:gd name="T112" fmla="*/ 662 w 714"/>
                  <a:gd name="T113" fmla="*/ 226 h 609"/>
                  <a:gd name="T114" fmla="*/ 657 w 714"/>
                  <a:gd name="T115" fmla="*/ 190 h 609"/>
                  <a:gd name="T116" fmla="*/ 672 w 714"/>
                  <a:gd name="T117" fmla="*/ 168 h 609"/>
                  <a:gd name="T118" fmla="*/ 691 w 714"/>
                  <a:gd name="T119" fmla="*/ 163 h 609"/>
                  <a:gd name="T120" fmla="*/ 699 w 714"/>
                  <a:gd name="T121" fmla="*/ 125 h 609"/>
                  <a:gd name="T122" fmla="*/ 701 w 714"/>
                  <a:gd name="T123" fmla="*/ 84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14" h="609">
                    <a:moveTo>
                      <a:pt x="699" y="64"/>
                    </a:moveTo>
                    <a:cubicBezTo>
                      <a:pt x="697" y="56"/>
                      <a:pt x="697" y="56"/>
                      <a:pt x="697" y="56"/>
                    </a:cubicBezTo>
                    <a:cubicBezTo>
                      <a:pt x="689" y="43"/>
                      <a:pt x="689" y="43"/>
                      <a:pt x="689" y="43"/>
                    </a:cubicBezTo>
                    <a:cubicBezTo>
                      <a:pt x="683" y="40"/>
                      <a:pt x="683" y="40"/>
                      <a:pt x="683" y="40"/>
                    </a:cubicBezTo>
                    <a:cubicBezTo>
                      <a:pt x="677" y="43"/>
                      <a:pt x="677" y="43"/>
                      <a:pt x="677" y="43"/>
                    </a:cubicBezTo>
                    <a:cubicBezTo>
                      <a:pt x="674" y="50"/>
                      <a:pt x="674" y="50"/>
                      <a:pt x="674" y="50"/>
                    </a:cubicBezTo>
                    <a:cubicBezTo>
                      <a:pt x="673" y="51"/>
                      <a:pt x="673" y="51"/>
                      <a:pt x="673" y="51"/>
                    </a:cubicBezTo>
                    <a:cubicBezTo>
                      <a:pt x="673" y="51"/>
                      <a:pt x="673" y="51"/>
                      <a:pt x="673" y="51"/>
                    </a:cubicBezTo>
                    <a:cubicBezTo>
                      <a:pt x="672" y="51"/>
                      <a:pt x="672" y="51"/>
                      <a:pt x="672" y="51"/>
                    </a:cubicBezTo>
                    <a:cubicBezTo>
                      <a:pt x="661" y="53"/>
                      <a:pt x="661" y="53"/>
                      <a:pt x="661" y="53"/>
                    </a:cubicBezTo>
                    <a:cubicBezTo>
                      <a:pt x="660" y="54"/>
                      <a:pt x="659" y="54"/>
                      <a:pt x="658" y="56"/>
                    </a:cubicBezTo>
                    <a:cubicBezTo>
                      <a:pt x="655" y="58"/>
                      <a:pt x="655" y="58"/>
                      <a:pt x="655" y="58"/>
                    </a:cubicBezTo>
                    <a:cubicBezTo>
                      <a:pt x="649" y="63"/>
                      <a:pt x="649" y="63"/>
                      <a:pt x="649" y="63"/>
                    </a:cubicBezTo>
                    <a:cubicBezTo>
                      <a:pt x="648" y="64"/>
                      <a:pt x="648" y="64"/>
                      <a:pt x="648" y="64"/>
                    </a:cubicBezTo>
                    <a:cubicBezTo>
                      <a:pt x="643" y="65"/>
                      <a:pt x="643" y="65"/>
                      <a:pt x="643" y="65"/>
                    </a:cubicBezTo>
                    <a:cubicBezTo>
                      <a:pt x="640" y="64"/>
                      <a:pt x="637" y="62"/>
                      <a:pt x="632" y="59"/>
                    </a:cubicBezTo>
                    <a:cubicBezTo>
                      <a:pt x="631" y="58"/>
                      <a:pt x="631" y="58"/>
                      <a:pt x="631" y="58"/>
                    </a:cubicBezTo>
                    <a:cubicBezTo>
                      <a:pt x="623" y="50"/>
                      <a:pt x="619" y="45"/>
                      <a:pt x="619" y="42"/>
                    </a:cubicBezTo>
                    <a:cubicBezTo>
                      <a:pt x="619" y="31"/>
                      <a:pt x="619" y="31"/>
                      <a:pt x="619" y="31"/>
                    </a:cubicBezTo>
                    <a:cubicBezTo>
                      <a:pt x="619" y="31"/>
                      <a:pt x="619" y="31"/>
                      <a:pt x="619" y="31"/>
                    </a:cubicBezTo>
                    <a:cubicBezTo>
                      <a:pt x="619" y="30"/>
                      <a:pt x="619" y="30"/>
                      <a:pt x="619" y="30"/>
                    </a:cubicBezTo>
                    <a:cubicBezTo>
                      <a:pt x="621" y="28"/>
                      <a:pt x="621" y="28"/>
                      <a:pt x="621" y="28"/>
                    </a:cubicBezTo>
                    <a:cubicBezTo>
                      <a:pt x="609" y="24"/>
                      <a:pt x="609" y="24"/>
                      <a:pt x="609" y="24"/>
                    </a:cubicBezTo>
                    <a:cubicBezTo>
                      <a:pt x="609" y="28"/>
                      <a:pt x="609" y="28"/>
                      <a:pt x="609" y="28"/>
                    </a:cubicBezTo>
                    <a:cubicBezTo>
                      <a:pt x="609" y="30"/>
                      <a:pt x="607" y="31"/>
                      <a:pt x="605" y="32"/>
                    </a:cubicBezTo>
                    <a:cubicBezTo>
                      <a:pt x="601" y="34"/>
                      <a:pt x="601" y="34"/>
                      <a:pt x="601" y="34"/>
                    </a:cubicBezTo>
                    <a:cubicBezTo>
                      <a:pt x="600" y="34"/>
                      <a:pt x="600" y="34"/>
                      <a:pt x="600" y="34"/>
                    </a:cubicBezTo>
                    <a:cubicBezTo>
                      <a:pt x="600" y="33"/>
                      <a:pt x="600" y="33"/>
                      <a:pt x="600" y="33"/>
                    </a:cubicBezTo>
                    <a:cubicBezTo>
                      <a:pt x="594" y="32"/>
                      <a:pt x="594" y="32"/>
                      <a:pt x="594" y="32"/>
                    </a:cubicBezTo>
                    <a:cubicBezTo>
                      <a:pt x="595" y="36"/>
                      <a:pt x="595" y="36"/>
                      <a:pt x="595" y="36"/>
                    </a:cubicBezTo>
                    <a:cubicBezTo>
                      <a:pt x="585" y="30"/>
                      <a:pt x="585" y="30"/>
                      <a:pt x="585" y="30"/>
                    </a:cubicBezTo>
                    <a:cubicBezTo>
                      <a:pt x="584" y="30"/>
                      <a:pt x="584" y="30"/>
                      <a:pt x="584" y="30"/>
                    </a:cubicBezTo>
                    <a:cubicBezTo>
                      <a:pt x="584" y="29"/>
                      <a:pt x="584" y="29"/>
                      <a:pt x="584" y="29"/>
                    </a:cubicBezTo>
                    <a:cubicBezTo>
                      <a:pt x="584" y="29"/>
                      <a:pt x="584" y="29"/>
                      <a:pt x="584" y="29"/>
                    </a:cubicBezTo>
                    <a:cubicBezTo>
                      <a:pt x="582" y="25"/>
                      <a:pt x="581" y="20"/>
                      <a:pt x="581" y="16"/>
                    </a:cubicBezTo>
                    <a:cubicBezTo>
                      <a:pt x="581" y="12"/>
                      <a:pt x="582" y="9"/>
                      <a:pt x="583" y="8"/>
                    </a:cubicBezTo>
                    <a:cubicBezTo>
                      <a:pt x="586" y="3"/>
                      <a:pt x="586" y="3"/>
                      <a:pt x="586" y="3"/>
                    </a:cubicBezTo>
                    <a:cubicBezTo>
                      <a:pt x="585" y="0"/>
                      <a:pt x="585" y="0"/>
                      <a:pt x="585" y="0"/>
                    </a:cubicBezTo>
                    <a:cubicBezTo>
                      <a:pt x="575" y="1"/>
                      <a:pt x="575" y="1"/>
                      <a:pt x="575" y="1"/>
                    </a:cubicBezTo>
                    <a:cubicBezTo>
                      <a:pt x="569" y="2"/>
                      <a:pt x="566" y="5"/>
                      <a:pt x="564" y="11"/>
                    </a:cubicBezTo>
                    <a:cubicBezTo>
                      <a:pt x="564" y="11"/>
                      <a:pt x="564" y="11"/>
                      <a:pt x="564" y="11"/>
                    </a:cubicBezTo>
                    <a:cubicBezTo>
                      <a:pt x="564" y="11"/>
                      <a:pt x="564" y="11"/>
                      <a:pt x="564" y="11"/>
                    </a:cubicBezTo>
                    <a:cubicBezTo>
                      <a:pt x="558" y="20"/>
                      <a:pt x="558" y="20"/>
                      <a:pt x="558" y="20"/>
                    </a:cubicBezTo>
                    <a:cubicBezTo>
                      <a:pt x="564" y="20"/>
                      <a:pt x="564" y="20"/>
                      <a:pt x="564" y="20"/>
                    </a:cubicBezTo>
                    <a:cubicBezTo>
                      <a:pt x="564" y="20"/>
                      <a:pt x="564" y="20"/>
                      <a:pt x="564" y="20"/>
                    </a:cubicBezTo>
                    <a:cubicBezTo>
                      <a:pt x="565" y="20"/>
                      <a:pt x="565" y="20"/>
                      <a:pt x="565" y="20"/>
                    </a:cubicBezTo>
                    <a:cubicBezTo>
                      <a:pt x="565" y="20"/>
                      <a:pt x="565" y="20"/>
                      <a:pt x="565" y="20"/>
                    </a:cubicBezTo>
                    <a:cubicBezTo>
                      <a:pt x="570" y="22"/>
                      <a:pt x="570" y="22"/>
                      <a:pt x="570" y="22"/>
                    </a:cubicBezTo>
                    <a:cubicBezTo>
                      <a:pt x="571" y="22"/>
                      <a:pt x="571" y="22"/>
                      <a:pt x="571" y="22"/>
                    </a:cubicBezTo>
                    <a:cubicBezTo>
                      <a:pt x="571" y="23"/>
                      <a:pt x="571" y="23"/>
                      <a:pt x="571" y="23"/>
                    </a:cubicBezTo>
                    <a:cubicBezTo>
                      <a:pt x="571" y="24"/>
                      <a:pt x="571" y="24"/>
                      <a:pt x="571" y="24"/>
                    </a:cubicBezTo>
                    <a:cubicBezTo>
                      <a:pt x="572" y="32"/>
                      <a:pt x="572" y="32"/>
                      <a:pt x="572" y="32"/>
                    </a:cubicBezTo>
                    <a:cubicBezTo>
                      <a:pt x="575" y="40"/>
                      <a:pt x="575" y="40"/>
                      <a:pt x="575" y="40"/>
                    </a:cubicBezTo>
                    <a:cubicBezTo>
                      <a:pt x="575" y="41"/>
                      <a:pt x="575" y="41"/>
                      <a:pt x="575" y="41"/>
                    </a:cubicBezTo>
                    <a:cubicBezTo>
                      <a:pt x="575" y="41"/>
                      <a:pt x="575" y="41"/>
                      <a:pt x="575" y="41"/>
                    </a:cubicBezTo>
                    <a:cubicBezTo>
                      <a:pt x="575" y="42"/>
                      <a:pt x="575" y="42"/>
                      <a:pt x="575" y="42"/>
                    </a:cubicBezTo>
                    <a:cubicBezTo>
                      <a:pt x="561" y="68"/>
                      <a:pt x="561" y="68"/>
                      <a:pt x="561" y="68"/>
                    </a:cubicBezTo>
                    <a:cubicBezTo>
                      <a:pt x="559" y="71"/>
                      <a:pt x="558" y="81"/>
                      <a:pt x="557" y="95"/>
                    </a:cubicBezTo>
                    <a:cubicBezTo>
                      <a:pt x="557" y="96"/>
                      <a:pt x="557" y="96"/>
                      <a:pt x="557" y="96"/>
                    </a:cubicBezTo>
                    <a:cubicBezTo>
                      <a:pt x="552" y="106"/>
                      <a:pt x="552" y="106"/>
                      <a:pt x="552" y="106"/>
                    </a:cubicBezTo>
                    <a:cubicBezTo>
                      <a:pt x="555" y="110"/>
                      <a:pt x="555" y="110"/>
                      <a:pt x="555" y="110"/>
                    </a:cubicBezTo>
                    <a:cubicBezTo>
                      <a:pt x="555" y="111"/>
                      <a:pt x="555" y="111"/>
                      <a:pt x="555" y="111"/>
                    </a:cubicBezTo>
                    <a:cubicBezTo>
                      <a:pt x="556" y="117"/>
                      <a:pt x="555" y="121"/>
                      <a:pt x="554" y="122"/>
                    </a:cubicBezTo>
                    <a:cubicBezTo>
                      <a:pt x="553" y="122"/>
                      <a:pt x="553" y="122"/>
                      <a:pt x="553" y="122"/>
                    </a:cubicBezTo>
                    <a:cubicBezTo>
                      <a:pt x="550" y="124"/>
                      <a:pt x="541" y="133"/>
                      <a:pt x="526" y="151"/>
                    </a:cubicBezTo>
                    <a:cubicBezTo>
                      <a:pt x="525" y="152"/>
                      <a:pt x="525" y="152"/>
                      <a:pt x="525" y="152"/>
                    </a:cubicBezTo>
                    <a:cubicBezTo>
                      <a:pt x="524" y="152"/>
                      <a:pt x="524" y="152"/>
                      <a:pt x="524" y="152"/>
                    </a:cubicBezTo>
                    <a:cubicBezTo>
                      <a:pt x="523" y="151"/>
                      <a:pt x="523" y="151"/>
                      <a:pt x="523" y="151"/>
                    </a:cubicBezTo>
                    <a:cubicBezTo>
                      <a:pt x="517" y="148"/>
                      <a:pt x="513" y="144"/>
                      <a:pt x="510" y="141"/>
                    </a:cubicBezTo>
                    <a:cubicBezTo>
                      <a:pt x="507" y="140"/>
                      <a:pt x="501" y="138"/>
                      <a:pt x="491" y="138"/>
                    </a:cubicBezTo>
                    <a:cubicBezTo>
                      <a:pt x="491" y="157"/>
                      <a:pt x="491" y="157"/>
                      <a:pt x="491" y="157"/>
                    </a:cubicBezTo>
                    <a:cubicBezTo>
                      <a:pt x="491" y="157"/>
                      <a:pt x="491" y="157"/>
                      <a:pt x="491" y="157"/>
                    </a:cubicBezTo>
                    <a:cubicBezTo>
                      <a:pt x="483" y="192"/>
                      <a:pt x="483" y="192"/>
                      <a:pt x="483" y="192"/>
                    </a:cubicBezTo>
                    <a:cubicBezTo>
                      <a:pt x="482" y="196"/>
                      <a:pt x="481" y="204"/>
                      <a:pt x="481" y="216"/>
                    </a:cubicBezTo>
                    <a:cubicBezTo>
                      <a:pt x="484" y="220"/>
                      <a:pt x="484" y="220"/>
                      <a:pt x="484" y="220"/>
                    </a:cubicBezTo>
                    <a:cubicBezTo>
                      <a:pt x="487" y="215"/>
                      <a:pt x="487" y="215"/>
                      <a:pt x="487" y="215"/>
                    </a:cubicBezTo>
                    <a:cubicBezTo>
                      <a:pt x="487" y="215"/>
                      <a:pt x="487" y="215"/>
                      <a:pt x="487" y="215"/>
                    </a:cubicBezTo>
                    <a:cubicBezTo>
                      <a:pt x="487" y="214"/>
                      <a:pt x="487" y="214"/>
                      <a:pt x="487" y="214"/>
                    </a:cubicBezTo>
                    <a:cubicBezTo>
                      <a:pt x="497" y="210"/>
                      <a:pt x="497" y="210"/>
                      <a:pt x="497" y="210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5" y="210"/>
                      <a:pt x="525" y="210"/>
                      <a:pt x="525" y="210"/>
                    </a:cubicBezTo>
                    <a:cubicBezTo>
                      <a:pt x="529" y="204"/>
                      <a:pt x="529" y="204"/>
                      <a:pt x="529" y="204"/>
                    </a:cubicBezTo>
                    <a:cubicBezTo>
                      <a:pt x="529" y="204"/>
                      <a:pt x="529" y="204"/>
                      <a:pt x="529" y="204"/>
                    </a:cubicBezTo>
                    <a:cubicBezTo>
                      <a:pt x="529" y="204"/>
                      <a:pt x="529" y="204"/>
                      <a:pt x="529" y="204"/>
                    </a:cubicBezTo>
                    <a:cubicBezTo>
                      <a:pt x="530" y="203"/>
                      <a:pt x="530" y="203"/>
                      <a:pt x="530" y="203"/>
                    </a:cubicBezTo>
                    <a:cubicBezTo>
                      <a:pt x="540" y="201"/>
                      <a:pt x="540" y="201"/>
                      <a:pt x="540" y="201"/>
                    </a:cubicBezTo>
                    <a:cubicBezTo>
                      <a:pt x="553" y="200"/>
                      <a:pt x="553" y="200"/>
                      <a:pt x="553" y="200"/>
                    </a:cubicBezTo>
                    <a:cubicBezTo>
                      <a:pt x="557" y="201"/>
                      <a:pt x="562" y="206"/>
                      <a:pt x="568" y="214"/>
                    </a:cubicBezTo>
                    <a:cubicBezTo>
                      <a:pt x="584" y="222"/>
                      <a:pt x="593" y="230"/>
                      <a:pt x="595" y="236"/>
                    </a:cubicBezTo>
                    <a:cubicBezTo>
                      <a:pt x="596" y="239"/>
                      <a:pt x="596" y="242"/>
                      <a:pt x="595" y="244"/>
                    </a:cubicBezTo>
                    <a:cubicBezTo>
                      <a:pt x="593" y="247"/>
                      <a:pt x="591" y="249"/>
                      <a:pt x="587" y="249"/>
                    </a:cubicBezTo>
                    <a:cubicBezTo>
                      <a:pt x="586" y="249"/>
                      <a:pt x="586" y="249"/>
                      <a:pt x="586" y="249"/>
                    </a:cubicBezTo>
                    <a:cubicBezTo>
                      <a:pt x="567" y="248"/>
                      <a:pt x="555" y="248"/>
                      <a:pt x="551" y="250"/>
                    </a:cubicBezTo>
                    <a:cubicBezTo>
                      <a:pt x="542" y="256"/>
                      <a:pt x="542" y="256"/>
                      <a:pt x="542" y="256"/>
                    </a:cubicBezTo>
                    <a:cubicBezTo>
                      <a:pt x="530" y="265"/>
                      <a:pt x="522" y="269"/>
                      <a:pt x="517" y="269"/>
                    </a:cubicBezTo>
                    <a:cubicBezTo>
                      <a:pt x="509" y="270"/>
                      <a:pt x="509" y="270"/>
                      <a:pt x="509" y="270"/>
                    </a:cubicBezTo>
                    <a:cubicBezTo>
                      <a:pt x="505" y="290"/>
                      <a:pt x="505" y="290"/>
                      <a:pt x="505" y="290"/>
                    </a:cubicBezTo>
                    <a:cubicBezTo>
                      <a:pt x="503" y="296"/>
                      <a:pt x="501" y="300"/>
                      <a:pt x="498" y="303"/>
                    </a:cubicBezTo>
                    <a:cubicBezTo>
                      <a:pt x="495" y="306"/>
                      <a:pt x="490" y="308"/>
                      <a:pt x="483" y="310"/>
                    </a:cubicBezTo>
                    <a:cubicBezTo>
                      <a:pt x="476" y="311"/>
                      <a:pt x="469" y="314"/>
                      <a:pt x="463" y="317"/>
                    </a:cubicBezTo>
                    <a:cubicBezTo>
                      <a:pt x="457" y="332"/>
                      <a:pt x="457" y="332"/>
                      <a:pt x="457" y="332"/>
                    </a:cubicBezTo>
                    <a:cubicBezTo>
                      <a:pt x="456" y="332"/>
                      <a:pt x="456" y="332"/>
                      <a:pt x="456" y="332"/>
                    </a:cubicBezTo>
                    <a:cubicBezTo>
                      <a:pt x="456" y="332"/>
                      <a:pt x="456" y="332"/>
                      <a:pt x="456" y="332"/>
                    </a:cubicBezTo>
                    <a:cubicBezTo>
                      <a:pt x="455" y="332"/>
                      <a:pt x="455" y="332"/>
                      <a:pt x="455" y="332"/>
                    </a:cubicBezTo>
                    <a:cubicBezTo>
                      <a:pt x="437" y="340"/>
                      <a:pt x="437" y="340"/>
                      <a:pt x="437" y="340"/>
                    </a:cubicBezTo>
                    <a:cubicBezTo>
                      <a:pt x="436" y="340"/>
                      <a:pt x="436" y="340"/>
                      <a:pt x="436" y="340"/>
                    </a:cubicBezTo>
                    <a:cubicBezTo>
                      <a:pt x="427" y="338"/>
                      <a:pt x="427" y="338"/>
                      <a:pt x="427" y="338"/>
                    </a:cubicBezTo>
                    <a:cubicBezTo>
                      <a:pt x="419" y="336"/>
                      <a:pt x="414" y="334"/>
                      <a:pt x="410" y="332"/>
                    </a:cubicBezTo>
                    <a:cubicBezTo>
                      <a:pt x="405" y="330"/>
                      <a:pt x="400" y="329"/>
                      <a:pt x="395" y="331"/>
                    </a:cubicBezTo>
                    <a:cubicBezTo>
                      <a:pt x="390" y="338"/>
                      <a:pt x="387" y="346"/>
                      <a:pt x="388" y="355"/>
                    </a:cubicBezTo>
                    <a:cubicBezTo>
                      <a:pt x="388" y="360"/>
                      <a:pt x="389" y="363"/>
                      <a:pt x="391" y="364"/>
                    </a:cubicBezTo>
                    <a:cubicBezTo>
                      <a:pt x="393" y="364"/>
                      <a:pt x="393" y="364"/>
                      <a:pt x="393" y="364"/>
                    </a:cubicBezTo>
                    <a:cubicBezTo>
                      <a:pt x="397" y="362"/>
                      <a:pt x="397" y="362"/>
                      <a:pt x="397" y="362"/>
                    </a:cubicBezTo>
                    <a:cubicBezTo>
                      <a:pt x="397" y="374"/>
                      <a:pt x="397" y="374"/>
                      <a:pt x="397" y="374"/>
                    </a:cubicBezTo>
                    <a:cubicBezTo>
                      <a:pt x="397" y="379"/>
                      <a:pt x="396" y="382"/>
                      <a:pt x="393" y="384"/>
                    </a:cubicBezTo>
                    <a:cubicBezTo>
                      <a:pt x="391" y="386"/>
                      <a:pt x="387" y="388"/>
                      <a:pt x="382" y="389"/>
                    </a:cubicBezTo>
                    <a:cubicBezTo>
                      <a:pt x="379" y="390"/>
                      <a:pt x="379" y="390"/>
                      <a:pt x="379" y="390"/>
                    </a:cubicBezTo>
                    <a:cubicBezTo>
                      <a:pt x="375" y="392"/>
                      <a:pt x="366" y="402"/>
                      <a:pt x="354" y="422"/>
                    </a:cubicBezTo>
                    <a:cubicBezTo>
                      <a:pt x="354" y="422"/>
                      <a:pt x="354" y="422"/>
                      <a:pt x="354" y="422"/>
                    </a:cubicBezTo>
                    <a:cubicBezTo>
                      <a:pt x="353" y="422"/>
                      <a:pt x="353" y="422"/>
                      <a:pt x="353" y="422"/>
                    </a:cubicBezTo>
                    <a:cubicBezTo>
                      <a:pt x="341" y="430"/>
                      <a:pt x="341" y="430"/>
                      <a:pt x="341" y="430"/>
                    </a:cubicBezTo>
                    <a:cubicBezTo>
                      <a:pt x="343" y="430"/>
                      <a:pt x="345" y="430"/>
                      <a:pt x="344" y="432"/>
                    </a:cubicBezTo>
                    <a:cubicBezTo>
                      <a:pt x="344" y="434"/>
                      <a:pt x="343" y="434"/>
                      <a:pt x="339" y="434"/>
                    </a:cubicBezTo>
                    <a:cubicBezTo>
                      <a:pt x="305" y="434"/>
                      <a:pt x="305" y="434"/>
                      <a:pt x="305" y="434"/>
                    </a:cubicBezTo>
                    <a:cubicBezTo>
                      <a:pt x="267" y="432"/>
                      <a:pt x="238" y="443"/>
                      <a:pt x="217" y="464"/>
                    </a:cubicBezTo>
                    <a:cubicBezTo>
                      <a:pt x="216" y="465"/>
                      <a:pt x="216" y="465"/>
                      <a:pt x="216" y="465"/>
                    </a:cubicBezTo>
                    <a:cubicBezTo>
                      <a:pt x="215" y="465"/>
                      <a:pt x="215" y="465"/>
                      <a:pt x="215" y="465"/>
                    </a:cubicBezTo>
                    <a:cubicBezTo>
                      <a:pt x="215" y="465"/>
                      <a:pt x="215" y="465"/>
                      <a:pt x="215" y="465"/>
                    </a:cubicBezTo>
                    <a:cubicBezTo>
                      <a:pt x="201" y="467"/>
                      <a:pt x="201" y="467"/>
                      <a:pt x="201" y="467"/>
                    </a:cubicBezTo>
                    <a:cubicBezTo>
                      <a:pt x="200" y="467"/>
                      <a:pt x="200" y="467"/>
                      <a:pt x="200" y="467"/>
                    </a:cubicBezTo>
                    <a:cubicBezTo>
                      <a:pt x="199" y="467"/>
                      <a:pt x="199" y="467"/>
                      <a:pt x="199" y="467"/>
                    </a:cubicBezTo>
                    <a:cubicBezTo>
                      <a:pt x="195" y="458"/>
                      <a:pt x="195" y="458"/>
                      <a:pt x="195" y="458"/>
                    </a:cubicBezTo>
                    <a:cubicBezTo>
                      <a:pt x="181" y="461"/>
                      <a:pt x="181" y="461"/>
                      <a:pt x="181" y="461"/>
                    </a:cubicBezTo>
                    <a:cubicBezTo>
                      <a:pt x="173" y="462"/>
                      <a:pt x="163" y="460"/>
                      <a:pt x="152" y="454"/>
                    </a:cubicBezTo>
                    <a:cubicBezTo>
                      <a:pt x="142" y="450"/>
                      <a:pt x="133" y="444"/>
                      <a:pt x="123" y="436"/>
                    </a:cubicBezTo>
                    <a:cubicBezTo>
                      <a:pt x="117" y="432"/>
                      <a:pt x="110" y="428"/>
                      <a:pt x="101" y="427"/>
                    </a:cubicBezTo>
                    <a:cubicBezTo>
                      <a:pt x="88" y="426"/>
                      <a:pt x="88" y="426"/>
                      <a:pt x="88" y="426"/>
                    </a:cubicBezTo>
                    <a:cubicBezTo>
                      <a:pt x="74" y="428"/>
                      <a:pt x="74" y="428"/>
                      <a:pt x="74" y="428"/>
                    </a:cubicBezTo>
                    <a:cubicBezTo>
                      <a:pt x="63" y="429"/>
                      <a:pt x="53" y="429"/>
                      <a:pt x="43" y="428"/>
                    </a:cubicBezTo>
                    <a:cubicBezTo>
                      <a:pt x="32" y="428"/>
                      <a:pt x="18" y="424"/>
                      <a:pt x="1" y="419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1" y="422"/>
                      <a:pt x="1" y="422"/>
                      <a:pt x="1" y="422"/>
                    </a:cubicBezTo>
                    <a:cubicBezTo>
                      <a:pt x="1" y="422"/>
                      <a:pt x="1" y="422"/>
                      <a:pt x="1" y="422"/>
                    </a:cubicBezTo>
                    <a:cubicBezTo>
                      <a:pt x="1" y="422"/>
                      <a:pt x="1" y="422"/>
                      <a:pt x="1" y="422"/>
                    </a:cubicBezTo>
                    <a:cubicBezTo>
                      <a:pt x="1" y="426"/>
                      <a:pt x="1" y="426"/>
                      <a:pt x="1" y="426"/>
                    </a:cubicBezTo>
                    <a:cubicBezTo>
                      <a:pt x="5" y="434"/>
                      <a:pt x="5" y="434"/>
                      <a:pt x="5" y="434"/>
                    </a:cubicBezTo>
                    <a:cubicBezTo>
                      <a:pt x="13" y="444"/>
                      <a:pt x="13" y="444"/>
                      <a:pt x="13" y="444"/>
                    </a:cubicBezTo>
                    <a:cubicBezTo>
                      <a:pt x="14" y="446"/>
                      <a:pt x="14" y="446"/>
                      <a:pt x="14" y="446"/>
                    </a:cubicBezTo>
                    <a:cubicBezTo>
                      <a:pt x="12" y="453"/>
                      <a:pt x="12" y="453"/>
                      <a:pt x="12" y="453"/>
                    </a:cubicBezTo>
                    <a:cubicBezTo>
                      <a:pt x="12" y="454"/>
                      <a:pt x="12" y="454"/>
                      <a:pt x="12" y="454"/>
                    </a:cubicBezTo>
                    <a:cubicBezTo>
                      <a:pt x="12" y="454"/>
                      <a:pt x="12" y="454"/>
                      <a:pt x="12" y="454"/>
                    </a:cubicBezTo>
                    <a:cubicBezTo>
                      <a:pt x="7" y="460"/>
                      <a:pt x="7" y="460"/>
                      <a:pt x="7" y="460"/>
                    </a:cubicBezTo>
                    <a:cubicBezTo>
                      <a:pt x="12" y="465"/>
                      <a:pt x="12" y="465"/>
                      <a:pt x="12" y="465"/>
                    </a:cubicBezTo>
                    <a:cubicBezTo>
                      <a:pt x="14" y="467"/>
                      <a:pt x="15" y="469"/>
                      <a:pt x="15" y="470"/>
                    </a:cubicBezTo>
                    <a:cubicBezTo>
                      <a:pt x="17" y="478"/>
                      <a:pt x="17" y="478"/>
                      <a:pt x="17" y="478"/>
                    </a:cubicBezTo>
                    <a:cubicBezTo>
                      <a:pt x="23" y="484"/>
                      <a:pt x="23" y="484"/>
                      <a:pt x="23" y="484"/>
                    </a:cubicBezTo>
                    <a:cubicBezTo>
                      <a:pt x="23" y="485"/>
                      <a:pt x="23" y="485"/>
                      <a:pt x="23" y="485"/>
                    </a:cubicBezTo>
                    <a:cubicBezTo>
                      <a:pt x="23" y="490"/>
                      <a:pt x="23" y="490"/>
                      <a:pt x="23" y="490"/>
                    </a:cubicBezTo>
                    <a:cubicBezTo>
                      <a:pt x="23" y="494"/>
                      <a:pt x="23" y="494"/>
                      <a:pt x="23" y="494"/>
                    </a:cubicBezTo>
                    <a:cubicBezTo>
                      <a:pt x="27" y="497"/>
                      <a:pt x="27" y="497"/>
                      <a:pt x="27" y="497"/>
                    </a:cubicBezTo>
                    <a:cubicBezTo>
                      <a:pt x="29" y="496"/>
                      <a:pt x="29" y="496"/>
                      <a:pt x="29" y="496"/>
                    </a:cubicBezTo>
                    <a:cubicBezTo>
                      <a:pt x="30" y="495"/>
                      <a:pt x="30" y="495"/>
                      <a:pt x="30" y="495"/>
                    </a:cubicBezTo>
                    <a:cubicBezTo>
                      <a:pt x="31" y="492"/>
                      <a:pt x="33" y="490"/>
                      <a:pt x="36" y="490"/>
                    </a:cubicBezTo>
                    <a:cubicBezTo>
                      <a:pt x="39" y="488"/>
                      <a:pt x="39" y="488"/>
                      <a:pt x="39" y="488"/>
                    </a:cubicBezTo>
                    <a:cubicBezTo>
                      <a:pt x="60" y="486"/>
                      <a:pt x="60" y="486"/>
                      <a:pt x="60" y="486"/>
                    </a:cubicBezTo>
                    <a:cubicBezTo>
                      <a:pt x="69" y="483"/>
                      <a:pt x="69" y="483"/>
                      <a:pt x="69" y="483"/>
                    </a:cubicBezTo>
                    <a:cubicBezTo>
                      <a:pt x="69" y="483"/>
                      <a:pt x="69" y="483"/>
                      <a:pt x="69" y="483"/>
                    </a:cubicBezTo>
                    <a:cubicBezTo>
                      <a:pt x="71" y="482"/>
                      <a:pt x="71" y="482"/>
                      <a:pt x="71" y="482"/>
                    </a:cubicBezTo>
                    <a:cubicBezTo>
                      <a:pt x="75" y="492"/>
                      <a:pt x="75" y="492"/>
                      <a:pt x="75" y="492"/>
                    </a:cubicBezTo>
                    <a:cubicBezTo>
                      <a:pt x="75" y="492"/>
                      <a:pt x="75" y="492"/>
                      <a:pt x="75" y="492"/>
                    </a:cubicBezTo>
                    <a:cubicBezTo>
                      <a:pt x="75" y="492"/>
                      <a:pt x="75" y="492"/>
                      <a:pt x="75" y="492"/>
                    </a:cubicBezTo>
                    <a:cubicBezTo>
                      <a:pt x="76" y="494"/>
                      <a:pt x="75" y="496"/>
                      <a:pt x="74" y="498"/>
                    </a:cubicBezTo>
                    <a:cubicBezTo>
                      <a:pt x="63" y="514"/>
                      <a:pt x="63" y="514"/>
                      <a:pt x="63" y="514"/>
                    </a:cubicBezTo>
                    <a:cubicBezTo>
                      <a:pt x="63" y="517"/>
                      <a:pt x="63" y="517"/>
                      <a:pt x="63" y="517"/>
                    </a:cubicBezTo>
                    <a:cubicBezTo>
                      <a:pt x="69" y="522"/>
                      <a:pt x="69" y="522"/>
                      <a:pt x="69" y="522"/>
                    </a:cubicBezTo>
                    <a:cubicBezTo>
                      <a:pt x="74" y="526"/>
                      <a:pt x="74" y="526"/>
                      <a:pt x="74" y="526"/>
                    </a:cubicBezTo>
                    <a:cubicBezTo>
                      <a:pt x="74" y="526"/>
                      <a:pt x="74" y="526"/>
                      <a:pt x="74" y="526"/>
                    </a:cubicBezTo>
                    <a:cubicBezTo>
                      <a:pt x="77" y="529"/>
                      <a:pt x="79" y="531"/>
                      <a:pt x="81" y="532"/>
                    </a:cubicBezTo>
                    <a:cubicBezTo>
                      <a:pt x="84" y="532"/>
                      <a:pt x="87" y="535"/>
                      <a:pt x="89" y="538"/>
                    </a:cubicBezTo>
                    <a:cubicBezTo>
                      <a:pt x="89" y="539"/>
                      <a:pt x="89" y="539"/>
                      <a:pt x="89" y="539"/>
                    </a:cubicBezTo>
                    <a:cubicBezTo>
                      <a:pt x="93" y="541"/>
                      <a:pt x="93" y="541"/>
                      <a:pt x="93" y="541"/>
                    </a:cubicBezTo>
                    <a:cubicBezTo>
                      <a:pt x="95" y="541"/>
                      <a:pt x="95" y="541"/>
                      <a:pt x="95" y="541"/>
                    </a:cubicBezTo>
                    <a:cubicBezTo>
                      <a:pt x="95" y="541"/>
                      <a:pt x="95" y="541"/>
                      <a:pt x="95" y="541"/>
                    </a:cubicBezTo>
                    <a:cubicBezTo>
                      <a:pt x="96" y="546"/>
                      <a:pt x="96" y="546"/>
                      <a:pt x="96" y="546"/>
                    </a:cubicBezTo>
                    <a:cubicBezTo>
                      <a:pt x="96" y="546"/>
                      <a:pt x="96" y="546"/>
                      <a:pt x="96" y="546"/>
                    </a:cubicBezTo>
                    <a:cubicBezTo>
                      <a:pt x="97" y="550"/>
                      <a:pt x="97" y="550"/>
                      <a:pt x="97" y="550"/>
                    </a:cubicBezTo>
                    <a:cubicBezTo>
                      <a:pt x="98" y="556"/>
                      <a:pt x="98" y="556"/>
                      <a:pt x="98" y="556"/>
                    </a:cubicBezTo>
                    <a:cubicBezTo>
                      <a:pt x="108" y="558"/>
                      <a:pt x="108" y="558"/>
                      <a:pt x="108" y="558"/>
                    </a:cubicBezTo>
                    <a:cubicBezTo>
                      <a:pt x="109" y="558"/>
                      <a:pt x="109" y="558"/>
                      <a:pt x="109" y="558"/>
                    </a:cubicBezTo>
                    <a:cubicBezTo>
                      <a:pt x="109" y="558"/>
                      <a:pt x="109" y="558"/>
                      <a:pt x="109" y="558"/>
                    </a:cubicBezTo>
                    <a:cubicBezTo>
                      <a:pt x="109" y="559"/>
                      <a:pt x="109" y="559"/>
                      <a:pt x="109" y="559"/>
                    </a:cubicBezTo>
                    <a:cubicBezTo>
                      <a:pt x="110" y="560"/>
                      <a:pt x="110" y="560"/>
                      <a:pt x="110" y="560"/>
                    </a:cubicBezTo>
                    <a:cubicBezTo>
                      <a:pt x="113" y="565"/>
                      <a:pt x="113" y="565"/>
                      <a:pt x="113" y="565"/>
                    </a:cubicBezTo>
                    <a:cubicBezTo>
                      <a:pt x="121" y="568"/>
                      <a:pt x="121" y="568"/>
                      <a:pt x="121" y="568"/>
                    </a:cubicBezTo>
                    <a:cubicBezTo>
                      <a:pt x="126" y="565"/>
                      <a:pt x="126" y="565"/>
                      <a:pt x="126" y="565"/>
                    </a:cubicBezTo>
                    <a:cubicBezTo>
                      <a:pt x="125" y="562"/>
                      <a:pt x="125" y="562"/>
                      <a:pt x="125" y="562"/>
                    </a:cubicBezTo>
                    <a:cubicBezTo>
                      <a:pt x="120" y="557"/>
                      <a:pt x="120" y="557"/>
                      <a:pt x="120" y="557"/>
                    </a:cubicBezTo>
                    <a:cubicBezTo>
                      <a:pt x="121" y="556"/>
                      <a:pt x="121" y="556"/>
                      <a:pt x="121" y="556"/>
                    </a:cubicBezTo>
                    <a:cubicBezTo>
                      <a:pt x="121" y="556"/>
                      <a:pt x="121" y="556"/>
                      <a:pt x="121" y="556"/>
                    </a:cubicBezTo>
                    <a:cubicBezTo>
                      <a:pt x="125" y="547"/>
                      <a:pt x="125" y="547"/>
                      <a:pt x="125" y="547"/>
                    </a:cubicBezTo>
                    <a:cubicBezTo>
                      <a:pt x="135" y="547"/>
                      <a:pt x="135" y="547"/>
                      <a:pt x="135" y="547"/>
                    </a:cubicBezTo>
                    <a:cubicBezTo>
                      <a:pt x="135" y="548"/>
                      <a:pt x="135" y="548"/>
                      <a:pt x="135" y="548"/>
                    </a:cubicBezTo>
                    <a:cubicBezTo>
                      <a:pt x="149" y="552"/>
                      <a:pt x="149" y="552"/>
                      <a:pt x="149" y="552"/>
                    </a:cubicBezTo>
                    <a:cubicBezTo>
                      <a:pt x="157" y="551"/>
                      <a:pt x="157" y="551"/>
                      <a:pt x="157" y="551"/>
                    </a:cubicBezTo>
                    <a:cubicBezTo>
                      <a:pt x="163" y="546"/>
                      <a:pt x="163" y="546"/>
                      <a:pt x="163" y="546"/>
                    </a:cubicBezTo>
                    <a:cubicBezTo>
                      <a:pt x="169" y="537"/>
                      <a:pt x="174" y="534"/>
                      <a:pt x="177" y="536"/>
                    </a:cubicBezTo>
                    <a:cubicBezTo>
                      <a:pt x="180" y="535"/>
                      <a:pt x="180" y="535"/>
                      <a:pt x="180" y="535"/>
                    </a:cubicBezTo>
                    <a:cubicBezTo>
                      <a:pt x="183" y="535"/>
                      <a:pt x="185" y="536"/>
                      <a:pt x="187" y="536"/>
                    </a:cubicBezTo>
                    <a:cubicBezTo>
                      <a:pt x="187" y="537"/>
                      <a:pt x="187" y="538"/>
                      <a:pt x="187" y="538"/>
                    </a:cubicBezTo>
                    <a:cubicBezTo>
                      <a:pt x="187" y="540"/>
                      <a:pt x="189" y="543"/>
                      <a:pt x="191" y="548"/>
                    </a:cubicBezTo>
                    <a:cubicBezTo>
                      <a:pt x="191" y="548"/>
                      <a:pt x="191" y="548"/>
                      <a:pt x="191" y="548"/>
                    </a:cubicBezTo>
                    <a:cubicBezTo>
                      <a:pt x="191" y="548"/>
                      <a:pt x="191" y="548"/>
                      <a:pt x="191" y="548"/>
                    </a:cubicBezTo>
                    <a:cubicBezTo>
                      <a:pt x="193" y="554"/>
                      <a:pt x="193" y="554"/>
                      <a:pt x="193" y="554"/>
                    </a:cubicBezTo>
                    <a:cubicBezTo>
                      <a:pt x="193" y="555"/>
                      <a:pt x="193" y="555"/>
                      <a:pt x="193" y="555"/>
                    </a:cubicBezTo>
                    <a:cubicBezTo>
                      <a:pt x="191" y="562"/>
                      <a:pt x="191" y="562"/>
                      <a:pt x="191" y="562"/>
                    </a:cubicBezTo>
                    <a:cubicBezTo>
                      <a:pt x="191" y="562"/>
                      <a:pt x="191" y="562"/>
                      <a:pt x="191" y="562"/>
                    </a:cubicBezTo>
                    <a:cubicBezTo>
                      <a:pt x="191" y="562"/>
                      <a:pt x="191" y="562"/>
                      <a:pt x="191" y="562"/>
                    </a:cubicBezTo>
                    <a:cubicBezTo>
                      <a:pt x="191" y="562"/>
                      <a:pt x="191" y="562"/>
                      <a:pt x="191" y="562"/>
                    </a:cubicBezTo>
                    <a:cubicBezTo>
                      <a:pt x="184" y="570"/>
                      <a:pt x="184" y="570"/>
                      <a:pt x="184" y="570"/>
                    </a:cubicBezTo>
                    <a:cubicBezTo>
                      <a:pt x="183" y="571"/>
                      <a:pt x="183" y="571"/>
                      <a:pt x="183" y="571"/>
                    </a:cubicBezTo>
                    <a:cubicBezTo>
                      <a:pt x="183" y="571"/>
                      <a:pt x="183" y="571"/>
                      <a:pt x="183" y="571"/>
                    </a:cubicBezTo>
                    <a:cubicBezTo>
                      <a:pt x="169" y="577"/>
                      <a:pt x="169" y="577"/>
                      <a:pt x="169" y="577"/>
                    </a:cubicBezTo>
                    <a:cubicBezTo>
                      <a:pt x="167" y="581"/>
                      <a:pt x="167" y="581"/>
                      <a:pt x="167" y="581"/>
                    </a:cubicBezTo>
                    <a:cubicBezTo>
                      <a:pt x="165" y="593"/>
                      <a:pt x="165" y="593"/>
                      <a:pt x="165" y="593"/>
                    </a:cubicBezTo>
                    <a:cubicBezTo>
                      <a:pt x="166" y="598"/>
                      <a:pt x="166" y="598"/>
                      <a:pt x="166" y="598"/>
                    </a:cubicBezTo>
                    <a:cubicBezTo>
                      <a:pt x="170" y="604"/>
                      <a:pt x="170" y="604"/>
                      <a:pt x="170" y="604"/>
                    </a:cubicBezTo>
                    <a:cubicBezTo>
                      <a:pt x="171" y="606"/>
                      <a:pt x="171" y="606"/>
                      <a:pt x="171" y="606"/>
                    </a:cubicBezTo>
                    <a:cubicBezTo>
                      <a:pt x="176" y="609"/>
                      <a:pt x="176" y="609"/>
                      <a:pt x="176" y="609"/>
                    </a:cubicBezTo>
                    <a:cubicBezTo>
                      <a:pt x="193" y="609"/>
                      <a:pt x="193" y="609"/>
                      <a:pt x="193" y="609"/>
                    </a:cubicBezTo>
                    <a:cubicBezTo>
                      <a:pt x="207" y="607"/>
                      <a:pt x="207" y="607"/>
                      <a:pt x="207" y="607"/>
                    </a:cubicBezTo>
                    <a:cubicBezTo>
                      <a:pt x="209" y="605"/>
                      <a:pt x="209" y="605"/>
                      <a:pt x="209" y="605"/>
                    </a:cubicBezTo>
                    <a:cubicBezTo>
                      <a:pt x="211" y="602"/>
                      <a:pt x="213" y="602"/>
                      <a:pt x="214" y="602"/>
                    </a:cubicBezTo>
                    <a:cubicBezTo>
                      <a:pt x="224" y="603"/>
                      <a:pt x="224" y="603"/>
                      <a:pt x="224" y="603"/>
                    </a:cubicBezTo>
                    <a:cubicBezTo>
                      <a:pt x="225" y="602"/>
                      <a:pt x="225" y="602"/>
                      <a:pt x="225" y="602"/>
                    </a:cubicBezTo>
                    <a:cubicBezTo>
                      <a:pt x="224" y="599"/>
                      <a:pt x="224" y="596"/>
                      <a:pt x="225" y="594"/>
                    </a:cubicBezTo>
                    <a:cubicBezTo>
                      <a:pt x="229" y="587"/>
                      <a:pt x="229" y="587"/>
                      <a:pt x="229" y="587"/>
                    </a:cubicBezTo>
                    <a:cubicBezTo>
                      <a:pt x="229" y="574"/>
                      <a:pt x="229" y="574"/>
                      <a:pt x="229" y="574"/>
                    </a:cubicBezTo>
                    <a:cubicBezTo>
                      <a:pt x="229" y="574"/>
                      <a:pt x="229" y="574"/>
                      <a:pt x="229" y="574"/>
                    </a:cubicBezTo>
                    <a:cubicBezTo>
                      <a:pt x="237" y="553"/>
                      <a:pt x="237" y="553"/>
                      <a:pt x="237" y="553"/>
                    </a:cubicBezTo>
                    <a:cubicBezTo>
                      <a:pt x="237" y="553"/>
                      <a:pt x="237" y="553"/>
                      <a:pt x="237" y="553"/>
                    </a:cubicBezTo>
                    <a:cubicBezTo>
                      <a:pt x="237" y="552"/>
                      <a:pt x="237" y="552"/>
                      <a:pt x="237" y="552"/>
                    </a:cubicBezTo>
                    <a:cubicBezTo>
                      <a:pt x="237" y="552"/>
                      <a:pt x="237" y="552"/>
                      <a:pt x="237" y="552"/>
                    </a:cubicBezTo>
                    <a:cubicBezTo>
                      <a:pt x="237" y="552"/>
                      <a:pt x="237" y="552"/>
                      <a:pt x="237" y="552"/>
                    </a:cubicBezTo>
                    <a:cubicBezTo>
                      <a:pt x="250" y="542"/>
                      <a:pt x="250" y="542"/>
                      <a:pt x="250" y="542"/>
                    </a:cubicBezTo>
                    <a:cubicBezTo>
                      <a:pt x="251" y="541"/>
                      <a:pt x="251" y="541"/>
                      <a:pt x="251" y="541"/>
                    </a:cubicBezTo>
                    <a:cubicBezTo>
                      <a:pt x="261" y="546"/>
                      <a:pt x="261" y="546"/>
                      <a:pt x="261" y="546"/>
                    </a:cubicBezTo>
                    <a:cubicBezTo>
                      <a:pt x="261" y="546"/>
                      <a:pt x="261" y="546"/>
                      <a:pt x="261" y="546"/>
                    </a:cubicBezTo>
                    <a:cubicBezTo>
                      <a:pt x="267" y="550"/>
                      <a:pt x="270" y="553"/>
                      <a:pt x="270" y="555"/>
                    </a:cubicBezTo>
                    <a:cubicBezTo>
                      <a:pt x="269" y="564"/>
                      <a:pt x="269" y="564"/>
                      <a:pt x="269" y="564"/>
                    </a:cubicBezTo>
                    <a:cubicBezTo>
                      <a:pt x="265" y="570"/>
                      <a:pt x="265" y="570"/>
                      <a:pt x="265" y="570"/>
                    </a:cubicBezTo>
                    <a:cubicBezTo>
                      <a:pt x="263" y="578"/>
                      <a:pt x="263" y="578"/>
                      <a:pt x="263" y="578"/>
                    </a:cubicBezTo>
                    <a:cubicBezTo>
                      <a:pt x="263" y="586"/>
                      <a:pt x="263" y="586"/>
                      <a:pt x="263" y="586"/>
                    </a:cubicBezTo>
                    <a:cubicBezTo>
                      <a:pt x="265" y="590"/>
                      <a:pt x="265" y="590"/>
                      <a:pt x="265" y="590"/>
                    </a:cubicBezTo>
                    <a:cubicBezTo>
                      <a:pt x="269" y="590"/>
                      <a:pt x="269" y="590"/>
                      <a:pt x="269" y="590"/>
                    </a:cubicBezTo>
                    <a:cubicBezTo>
                      <a:pt x="270" y="590"/>
                      <a:pt x="270" y="590"/>
                      <a:pt x="270" y="590"/>
                    </a:cubicBezTo>
                    <a:cubicBezTo>
                      <a:pt x="276" y="590"/>
                      <a:pt x="276" y="590"/>
                      <a:pt x="276" y="590"/>
                    </a:cubicBezTo>
                    <a:cubicBezTo>
                      <a:pt x="279" y="592"/>
                      <a:pt x="281" y="594"/>
                      <a:pt x="283" y="598"/>
                    </a:cubicBezTo>
                    <a:cubicBezTo>
                      <a:pt x="286" y="600"/>
                      <a:pt x="286" y="600"/>
                      <a:pt x="286" y="600"/>
                    </a:cubicBezTo>
                    <a:cubicBezTo>
                      <a:pt x="287" y="600"/>
                      <a:pt x="287" y="600"/>
                      <a:pt x="287" y="600"/>
                    </a:cubicBezTo>
                    <a:cubicBezTo>
                      <a:pt x="287" y="600"/>
                      <a:pt x="287" y="600"/>
                      <a:pt x="287" y="600"/>
                    </a:cubicBezTo>
                    <a:cubicBezTo>
                      <a:pt x="287" y="600"/>
                      <a:pt x="287" y="600"/>
                      <a:pt x="287" y="600"/>
                    </a:cubicBezTo>
                    <a:cubicBezTo>
                      <a:pt x="301" y="606"/>
                      <a:pt x="301" y="606"/>
                      <a:pt x="301" y="606"/>
                    </a:cubicBezTo>
                    <a:cubicBezTo>
                      <a:pt x="307" y="608"/>
                      <a:pt x="307" y="608"/>
                      <a:pt x="307" y="608"/>
                    </a:cubicBezTo>
                    <a:cubicBezTo>
                      <a:pt x="315" y="607"/>
                      <a:pt x="315" y="607"/>
                      <a:pt x="315" y="607"/>
                    </a:cubicBezTo>
                    <a:cubicBezTo>
                      <a:pt x="319" y="602"/>
                      <a:pt x="319" y="602"/>
                      <a:pt x="319" y="602"/>
                    </a:cubicBezTo>
                    <a:cubicBezTo>
                      <a:pt x="323" y="582"/>
                      <a:pt x="323" y="582"/>
                      <a:pt x="323" y="582"/>
                    </a:cubicBezTo>
                    <a:cubicBezTo>
                      <a:pt x="324" y="572"/>
                      <a:pt x="324" y="572"/>
                      <a:pt x="324" y="572"/>
                    </a:cubicBezTo>
                    <a:cubicBezTo>
                      <a:pt x="324" y="571"/>
                      <a:pt x="324" y="571"/>
                      <a:pt x="324" y="571"/>
                    </a:cubicBezTo>
                    <a:cubicBezTo>
                      <a:pt x="325" y="570"/>
                      <a:pt x="325" y="570"/>
                      <a:pt x="325" y="570"/>
                    </a:cubicBezTo>
                    <a:cubicBezTo>
                      <a:pt x="325" y="570"/>
                      <a:pt x="325" y="570"/>
                      <a:pt x="325" y="570"/>
                    </a:cubicBezTo>
                    <a:cubicBezTo>
                      <a:pt x="333" y="564"/>
                      <a:pt x="333" y="564"/>
                      <a:pt x="333" y="564"/>
                    </a:cubicBezTo>
                    <a:cubicBezTo>
                      <a:pt x="337" y="558"/>
                      <a:pt x="337" y="558"/>
                      <a:pt x="337" y="558"/>
                    </a:cubicBezTo>
                    <a:cubicBezTo>
                      <a:pt x="337" y="558"/>
                      <a:pt x="337" y="558"/>
                      <a:pt x="337" y="558"/>
                    </a:cubicBezTo>
                    <a:cubicBezTo>
                      <a:pt x="345" y="554"/>
                      <a:pt x="345" y="554"/>
                      <a:pt x="345" y="554"/>
                    </a:cubicBezTo>
                    <a:cubicBezTo>
                      <a:pt x="350" y="551"/>
                      <a:pt x="350" y="551"/>
                      <a:pt x="350" y="551"/>
                    </a:cubicBezTo>
                    <a:cubicBezTo>
                      <a:pt x="356" y="549"/>
                      <a:pt x="356" y="549"/>
                      <a:pt x="356" y="549"/>
                    </a:cubicBezTo>
                    <a:cubicBezTo>
                      <a:pt x="353" y="537"/>
                      <a:pt x="353" y="537"/>
                      <a:pt x="353" y="537"/>
                    </a:cubicBezTo>
                    <a:cubicBezTo>
                      <a:pt x="367" y="538"/>
                      <a:pt x="367" y="538"/>
                      <a:pt x="367" y="538"/>
                    </a:cubicBezTo>
                    <a:cubicBezTo>
                      <a:pt x="367" y="538"/>
                      <a:pt x="367" y="538"/>
                      <a:pt x="367" y="538"/>
                    </a:cubicBezTo>
                    <a:cubicBezTo>
                      <a:pt x="367" y="539"/>
                      <a:pt x="367" y="539"/>
                      <a:pt x="367" y="539"/>
                    </a:cubicBezTo>
                    <a:cubicBezTo>
                      <a:pt x="367" y="539"/>
                      <a:pt x="367" y="539"/>
                      <a:pt x="367" y="539"/>
                    </a:cubicBezTo>
                    <a:cubicBezTo>
                      <a:pt x="374" y="542"/>
                      <a:pt x="374" y="542"/>
                      <a:pt x="374" y="542"/>
                    </a:cubicBezTo>
                    <a:cubicBezTo>
                      <a:pt x="374" y="542"/>
                      <a:pt x="374" y="542"/>
                      <a:pt x="374" y="542"/>
                    </a:cubicBezTo>
                    <a:cubicBezTo>
                      <a:pt x="374" y="541"/>
                      <a:pt x="374" y="541"/>
                      <a:pt x="374" y="541"/>
                    </a:cubicBezTo>
                    <a:cubicBezTo>
                      <a:pt x="376" y="534"/>
                      <a:pt x="376" y="534"/>
                      <a:pt x="376" y="534"/>
                    </a:cubicBezTo>
                    <a:cubicBezTo>
                      <a:pt x="376" y="532"/>
                      <a:pt x="376" y="532"/>
                      <a:pt x="376" y="532"/>
                    </a:cubicBezTo>
                    <a:cubicBezTo>
                      <a:pt x="377" y="533"/>
                      <a:pt x="377" y="533"/>
                      <a:pt x="377" y="533"/>
                    </a:cubicBezTo>
                    <a:cubicBezTo>
                      <a:pt x="378" y="533"/>
                      <a:pt x="378" y="533"/>
                      <a:pt x="378" y="533"/>
                    </a:cubicBezTo>
                    <a:cubicBezTo>
                      <a:pt x="384" y="534"/>
                      <a:pt x="384" y="534"/>
                      <a:pt x="384" y="534"/>
                    </a:cubicBezTo>
                    <a:cubicBezTo>
                      <a:pt x="387" y="534"/>
                      <a:pt x="387" y="534"/>
                      <a:pt x="387" y="534"/>
                    </a:cubicBezTo>
                    <a:cubicBezTo>
                      <a:pt x="393" y="528"/>
                      <a:pt x="393" y="528"/>
                      <a:pt x="393" y="528"/>
                    </a:cubicBezTo>
                    <a:cubicBezTo>
                      <a:pt x="394" y="528"/>
                      <a:pt x="394" y="528"/>
                      <a:pt x="394" y="528"/>
                    </a:cubicBezTo>
                    <a:cubicBezTo>
                      <a:pt x="394" y="527"/>
                      <a:pt x="394" y="527"/>
                      <a:pt x="394" y="527"/>
                    </a:cubicBezTo>
                    <a:cubicBezTo>
                      <a:pt x="395" y="527"/>
                      <a:pt x="395" y="527"/>
                      <a:pt x="395" y="527"/>
                    </a:cubicBezTo>
                    <a:cubicBezTo>
                      <a:pt x="403" y="526"/>
                      <a:pt x="403" y="526"/>
                      <a:pt x="403" y="526"/>
                    </a:cubicBezTo>
                    <a:cubicBezTo>
                      <a:pt x="409" y="519"/>
                      <a:pt x="409" y="519"/>
                      <a:pt x="409" y="519"/>
                    </a:cubicBezTo>
                    <a:cubicBezTo>
                      <a:pt x="413" y="514"/>
                      <a:pt x="413" y="514"/>
                      <a:pt x="413" y="514"/>
                    </a:cubicBezTo>
                    <a:cubicBezTo>
                      <a:pt x="413" y="508"/>
                      <a:pt x="413" y="508"/>
                      <a:pt x="413" y="508"/>
                    </a:cubicBezTo>
                    <a:cubicBezTo>
                      <a:pt x="413" y="505"/>
                      <a:pt x="414" y="504"/>
                      <a:pt x="417" y="502"/>
                    </a:cubicBezTo>
                    <a:cubicBezTo>
                      <a:pt x="417" y="502"/>
                      <a:pt x="417" y="502"/>
                      <a:pt x="417" y="502"/>
                    </a:cubicBezTo>
                    <a:cubicBezTo>
                      <a:pt x="417" y="502"/>
                      <a:pt x="417" y="502"/>
                      <a:pt x="417" y="502"/>
                    </a:cubicBezTo>
                    <a:cubicBezTo>
                      <a:pt x="418" y="502"/>
                      <a:pt x="418" y="502"/>
                      <a:pt x="418" y="502"/>
                    </a:cubicBezTo>
                    <a:cubicBezTo>
                      <a:pt x="425" y="503"/>
                      <a:pt x="425" y="503"/>
                      <a:pt x="425" y="503"/>
                    </a:cubicBezTo>
                    <a:cubicBezTo>
                      <a:pt x="429" y="501"/>
                      <a:pt x="429" y="501"/>
                      <a:pt x="429" y="501"/>
                    </a:cubicBezTo>
                    <a:cubicBezTo>
                      <a:pt x="430" y="496"/>
                      <a:pt x="430" y="496"/>
                      <a:pt x="430" y="496"/>
                    </a:cubicBezTo>
                    <a:cubicBezTo>
                      <a:pt x="438" y="493"/>
                      <a:pt x="438" y="493"/>
                      <a:pt x="438" y="493"/>
                    </a:cubicBezTo>
                    <a:cubicBezTo>
                      <a:pt x="438" y="493"/>
                      <a:pt x="438" y="493"/>
                      <a:pt x="438" y="493"/>
                    </a:cubicBezTo>
                    <a:cubicBezTo>
                      <a:pt x="439" y="493"/>
                      <a:pt x="439" y="493"/>
                      <a:pt x="439" y="493"/>
                    </a:cubicBezTo>
                    <a:cubicBezTo>
                      <a:pt x="439" y="493"/>
                      <a:pt x="439" y="493"/>
                      <a:pt x="439" y="493"/>
                    </a:cubicBezTo>
                    <a:cubicBezTo>
                      <a:pt x="449" y="494"/>
                      <a:pt x="449" y="494"/>
                      <a:pt x="449" y="494"/>
                    </a:cubicBezTo>
                    <a:cubicBezTo>
                      <a:pt x="457" y="492"/>
                      <a:pt x="457" y="492"/>
                      <a:pt x="457" y="492"/>
                    </a:cubicBezTo>
                    <a:cubicBezTo>
                      <a:pt x="461" y="488"/>
                      <a:pt x="461" y="488"/>
                      <a:pt x="461" y="488"/>
                    </a:cubicBezTo>
                    <a:cubicBezTo>
                      <a:pt x="465" y="481"/>
                      <a:pt x="465" y="481"/>
                      <a:pt x="465" y="481"/>
                    </a:cubicBezTo>
                    <a:cubicBezTo>
                      <a:pt x="459" y="475"/>
                      <a:pt x="459" y="475"/>
                      <a:pt x="459" y="475"/>
                    </a:cubicBezTo>
                    <a:cubicBezTo>
                      <a:pt x="459" y="474"/>
                      <a:pt x="459" y="474"/>
                      <a:pt x="459" y="474"/>
                    </a:cubicBezTo>
                    <a:cubicBezTo>
                      <a:pt x="459" y="474"/>
                      <a:pt x="459" y="474"/>
                      <a:pt x="459" y="474"/>
                    </a:cubicBezTo>
                    <a:cubicBezTo>
                      <a:pt x="457" y="470"/>
                      <a:pt x="457" y="470"/>
                      <a:pt x="457" y="470"/>
                    </a:cubicBezTo>
                    <a:cubicBezTo>
                      <a:pt x="457" y="470"/>
                      <a:pt x="457" y="470"/>
                      <a:pt x="457" y="470"/>
                    </a:cubicBezTo>
                    <a:cubicBezTo>
                      <a:pt x="456" y="462"/>
                      <a:pt x="456" y="462"/>
                      <a:pt x="456" y="462"/>
                    </a:cubicBezTo>
                    <a:cubicBezTo>
                      <a:pt x="456" y="462"/>
                      <a:pt x="456" y="462"/>
                      <a:pt x="456" y="462"/>
                    </a:cubicBezTo>
                    <a:cubicBezTo>
                      <a:pt x="459" y="456"/>
                      <a:pt x="459" y="456"/>
                      <a:pt x="459" y="456"/>
                    </a:cubicBezTo>
                    <a:cubicBezTo>
                      <a:pt x="459" y="454"/>
                      <a:pt x="461" y="451"/>
                      <a:pt x="464" y="448"/>
                    </a:cubicBezTo>
                    <a:cubicBezTo>
                      <a:pt x="468" y="439"/>
                      <a:pt x="468" y="439"/>
                      <a:pt x="468" y="439"/>
                    </a:cubicBezTo>
                    <a:cubicBezTo>
                      <a:pt x="468" y="438"/>
                      <a:pt x="468" y="438"/>
                      <a:pt x="468" y="438"/>
                    </a:cubicBezTo>
                    <a:cubicBezTo>
                      <a:pt x="469" y="438"/>
                      <a:pt x="469" y="438"/>
                      <a:pt x="469" y="438"/>
                    </a:cubicBezTo>
                    <a:cubicBezTo>
                      <a:pt x="473" y="432"/>
                      <a:pt x="473" y="432"/>
                      <a:pt x="473" y="432"/>
                    </a:cubicBezTo>
                    <a:cubicBezTo>
                      <a:pt x="479" y="420"/>
                      <a:pt x="479" y="420"/>
                      <a:pt x="479" y="420"/>
                    </a:cubicBezTo>
                    <a:cubicBezTo>
                      <a:pt x="484" y="428"/>
                      <a:pt x="484" y="428"/>
                      <a:pt x="484" y="428"/>
                    </a:cubicBezTo>
                    <a:cubicBezTo>
                      <a:pt x="485" y="428"/>
                      <a:pt x="485" y="428"/>
                      <a:pt x="485" y="428"/>
                    </a:cubicBezTo>
                    <a:cubicBezTo>
                      <a:pt x="485" y="429"/>
                      <a:pt x="485" y="429"/>
                      <a:pt x="485" y="429"/>
                    </a:cubicBezTo>
                    <a:cubicBezTo>
                      <a:pt x="487" y="437"/>
                      <a:pt x="487" y="437"/>
                      <a:pt x="487" y="437"/>
                    </a:cubicBezTo>
                    <a:cubicBezTo>
                      <a:pt x="487" y="437"/>
                      <a:pt x="487" y="437"/>
                      <a:pt x="487" y="437"/>
                    </a:cubicBezTo>
                    <a:cubicBezTo>
                      <a:pt x="488" y="445"/>
                      <a:pt x="488" y="445"/>
                      <a:pt x="488" y="445"/>
                    </a:cubicBezTo>
                    <a:cubicBezTo>
                      <a:pt x="493" y="448"/>
                      <a:pt x="493" y="448"/>
                      <a:pt x="493" y="448"/>
                    </a:cubicBezTo>
                    <a:cubicBezTo>
                      <a:pt x="494" y="448"/>
                      <a:pt x="494" y="448"/>
                      <a:pt x="494" y="448"/>
                    </a:cubicBezTo>
                    <a:cubicBezTo>
                      <a:pt x="494" y="448"/>
                      <a:pt x="494" y="448"/>
                      <a:pt x="494" y="448"/>
                    </a:cubicBezTo>
                    <a:cubicBezTo>
                      <a:pt x="494" y="448"/>
                      <a:pt x="494" y="448"/>
                      <a:pt x="494" y="448"/>
                    </a:cubicBezTo>
                    <a:cubicBezTo>
                      <a:pt x="495" y="448"/>
                      <a:pt x="495" y="448"/>
                      <a:pt x="495" y="448"/>
                    </a:cubicBezTo>
                    <a:cubicBezTo>
                      <a:pt x="496" y="448"/>
                      <a:pt x="496" y="448"/>
                      <a:pt x="496" y="448"/>
                    </a:cubicBezTo>
                    <a:cubicBezTo>
                      <a:pt x="501" y="440"/>
                      <a:pt x="501" y="440"/>
                      <a:pt x="501" y="440"/>
                    </a:cubicBezTo>
                    <a:cubicBezTo>
                      <a:pt x="503" y="432"/>
                      <a:pt x="503" y="432"/>
                      <a:pt x="503" y="432"/>
                    </a:cubicBezTo>
                    <a:cubicBezTo>
                      <a:pt x="505" y="432"/>
                      <a:pt x="505" y="432"/>
                      <a:pt x="505" y="432"/>
                    </a:cubicBezTo>
                    <a:cubicBezTo>
                      <a:pt x="506" y="432"/>
                      <a:pt x="506" y="432"/>
                      <a:pt x="506" y="432"/>
                    </a:cubicBezTo>
                    <a:cubicBezTo>
                      <a:pt x="517" y="436"/>
                      <a:pt x="517" y="436"/>
                      <a:pt x="517" y="436"/>
                    </a:cubicBezTo>
                    <a:cubicBezTo>
                      <a:pt x="523" y="432"/>
                      <a:pt x="523" y="432"/>
                      <a:pt x="523" y="432"/>
                    </a:cubicBezTo>
                    <a:cubicBezTo>
                      <a:pt x="523" y="432"/>
                      <a:pt x="523" y="432"/>
                      <a:pt x="523" y="432"/>
                    </a:cubicBezTo>
                    <a:cubicBezTo>
                      <a:pt x="524" y="432"/>
                      <a:pt x="524" y="432"/>
                      <a:pt x="524" y="432"/>
                    </a:cubicBezTo>
                    <a:cubicBezTo>
                      <a:pt x="530" y="431"/>
                      <a:pt x="530" y="431"/>
                      <a:pt x="530" y="431"/>
                    </a:cubicBezTo>
                    <a:cubicBezTo>
                      <a:pt x="534" y="424"/>
                      <a:pt x="534" y="424"/>
                      <a:pt x="534" y="424"/>
                    </a:cubicBezTo>
                    <a:cubicBezTo>
                      <a:pt x="534" y="416"/>
                      <a:pt x="534" y="416"/>
                      <a:pt x="534" y="416"/>
                    </a:cubicBezTo>
                    <a:cubicBezTo>
                      <a:pt x="537" y="403"/>
                      <a:pt x="537" y="403"/>
                      <a:pt x="537" y="403"/>
                    </a:cubicBezTo>
                    <a:cubicBezTo>
                      <a:pt x="537" y="404"/>
                      <a:pt x="537" y="404"/>
                      <a:pt x="537" y="404"/>
                    </a:cubicBezTo>
                    <a:cubicBezTo>
                      <a:pt x="539" y="404"/>
                      <a:pt x="539" y="404"/>
                      <a:pt x="539" y="404"/>
                    </a:cubicBezTo>
                    <a:cubicBezTo>
                      <a:pt x="547" y="406"/>
                      <a:pt x="547" y="406"/>
                      <a:pt x="547" y="406"/>
                    </a:cubicBezTo>
                    <a:cubicBezTo>
                      <a:pt x="551" y="398"/>
                      <a:pt x="551" y="398"/>
                      <a:pt x="551" y="398"/>
                    </a:cubicBezTo>
                    <a:cubicBezTo>
                      <a:pt x="552" y="398"/>
                      <a:pt x="552" y="398"/>
                      <a:pt x="552" y="398"/>
                    </a:cubicBezTo>
                    <a:cubicBezTo>
                      <a:pt x="553" y="398"/>
                      <a:pt x="553" y="398"/>
                      <a:pt x="553" y="398"/>
                    </a:cubicBezTo>
                    <a:cubicBezTo>
                      <a:pt x="561" y="398"/>
                      <a:pt x="561" y="398"/>
                      <a:pt x="561" y="398"/>
                    </a:cubicBezTo>
                    <a:cubicBezTo>
                      <a:pt x="562" y="398"/>
                      <a:pt x="562" y="398"/>
                      <a:pt x="562" y="398"/>
                    </a:cubicBezTo>
                    <a:cubicBezTo>
                      <a:pt x="562" y="398"/>
                      <a:pt x="562" y="398"/>
                      <a:pt x="562" y="398"/>
                    </a:cubicBezTo>
                    <a:cubicBezTo>
                      <a:pt x="563" y="398"/>
                      <a:pt x="563" y="398"/>
                      <a:pt x="563" y="398"/>
                    </a:cubicBezTo>
                    <a:cubicBezTo>
                      <a:pt x="567" y="404"/>
                      <a:pt x="567" y="404"/>
                      <a:pt x="567" y="404"/>
                    </a:cubicBezTo>
                    <a:cubicBezTo>
                      <a:pt x="567" y="404"/>
                      <a:pt x="567" y="404"/>
                      <a:pt x="567" y="404"/>
                    </a:cubicBezTo>
                    <a:cubicBezTo>
                      <a:pt x="567" y="405"/>
                      <a:pt x="567" y="405"/>
                      <a:pt x="567" y="405"/>
                    </a:cubicBezTo>
                    <a:cubicBezTo>
                      <a:pt x="567" y="406"/>
                      <a:pt x="567" y="406"/>
                      <a:pt x="567" y="406"/>
                    </a:cubicBezTo>
                    <a:cubicBezTo>
                      <a:pt x="568" y="414"/>
                      <a:pt x="568" y="414"/>
                      <a:pt x="568" y="414"/>
                    </a:cubicBezTo>
                    <a:cubicBezTo>
                      <a:pt x="572" y="417"/>
                      <a:pt x="572" y="417"/>
                      <a:pt x="572" y="417"/>
                    </a:cubicBezTo>
                    <a:cubicBezTo>
                      <a:pt x="577" y="412"/>
                      <a:pt x="577" y="412"/>
                      <a:pt x="577" y="412"/>
                    </a:cubicBezTo>
                    <a:cubicBezTo>
                      <a:pt x="579" y="414"/>
                      <a:pt x="579" y="414"/>
                      <a:pt x="579" y="414"/>
                    </a:cubicBezTo>
                    <a:cubicBezTo>
                      <a:pt x="581" y="416"/>
                      <a:pt x="581" y="418"/>
                      <a:pt x="581" y="420"/>
                    </a:cubicBezTo>
                    <a:cubicBezTo>
                      <a:pt x="581" y="427"/>
                      <a:pt x="581" y="427"/>
                      <a:pt x="581" y="427"/>
                    </a:cubicBezTo>
                    <a:cubicBezTo>
                      <a:pt x="579" y="434"/>
                      <a:pt x="579" y="434"/>
                      <a:pt x="579" y="434"/>
                    </a:cubicBezTo>
                    <a:cubicBezTo>
                      <a:pt x="581" y="438"/>
                      <a:pt x="581" y="438"/>
                      <a:pt x="581" y="438"/>
                    </a:cubicBezTo>
                    <a:cubicBezTo>
                      <a:pt x="585" y="442"/>
                      <a:pt x="585" y="442"/>
                      <a:pt x="585" y="442"/>
                    </a:cubicBezTo>
                    <a:cubicBezTo>
                      <a:pt x="601" y="444"/>
                      <a:pt x="601" y="444"/>
                      <a:pt x="601" y="444"/>
                    </a:cubicBezTo>
                    <a:cubicBezTo>
                      <a:pt x="602" y="445"/>
                      <a:pt x="602" y="445"/>
                      <a:pt x="602" y="445"/>
                    </a:cubicBezTo>
                    <a:cubicBezTo>
                      <a:pt x="602" y="445"/>
                      <a:pt x="602" y="445"/>
                      <a:pt x="602" y="445"/>
                    </a:cubicBezTo>
                    <a:cubicBezTo>
                      <a:pt x="603" y="445"/>
                      <a:pt x="603" y="445"/>
                      <a:pt x="603" y="445"/>
                    </a:cubicBezTo>
                    <a:cubicBezTo>
                      <a:pt x="603" y="445"/>
                      <a:pt x="603" y="445"/>
                      <a:pt x="603" y="445"/>
                    </a:cubicBezTo>
                    <a:cubicBezTo>
                      <a:pt x="604" y="446"/>
                      <a:pt x="604" y="446"/>
                      <a:pt x="604" y="446"/>
                    </a:cubicBezTo>
                    <a:cubicBezTo>
                      <a:pt x="609" y="440"/>
                      <a:pt x="609" y="440"/>
                      <a:pt x="609" y="440"/>
                    </a:cubicBezTo>
                    <a:cubicBezTo>
                      <a:pt x="609" y="440"/>
                      <a:pt x="609" y="440"/>
                      <a:pt x="609" y="440"/>
                    </a:cubicBezTo>
                    <a:cubicBezTo>
                      <a:pt x="613" y="436"/>
                      <a:pt x="613" y="436"/>
                      <a:pt x="613" y="436"/>
                    </a:cubicBezTo>
                    <a:cubicBezTo>
                      <a:pt x="611" y="430"/>
                      <a:pt x="611" y="430"/>
                      <a:pt x="611" y="430"/>
                    </a:cubicBezTo>
                    <a:cubicBezTo>
                      <a:pt x="607" y="404"/>
                      <a:pt x="607" y="404"/>
                      <a:pt x="607" y="404"/>
                    </a:cubicBezTo>
                    <a:cubicBezTo>
                      <a:pt x="619" y="410"/>
                      <a:pt x="619" y="410"/>
                      <a:pt x="619" y="410"/>
                    </a:cubicBezTo>
                    <a:cubicBezTo>
                      <a:pt x="619" y="410"/>
                      <a:pt x="619" y="410"/>
                      <a:pt x="619" y="410"/>
                    </a:cubicBezTo>
                    <a:cubicBezTo>
                      <a:pt x="619" y="410"/>
                      <a:pt x="619" y="410"/>
                      <a:pt x="619" y="410"/>
                    </a:cubicBezTo>
                    <a:cubicBezTo>
                      <a:pt x="625" y="416"/>
                      <a:pt x="625" y="416"/>
                      <a:pt x="625" y="416"/>
                    </a:cubicBezTo>
                    <a:cubicBezTo>
                      <a:pt x="628" y="419"/>
                      <a:pt x="628" y="419"/>
                      <a:pt x="628" y="419"/>
                    </a:cubicBezTo>
                    <a:cubicBezTo>
                      <a:pt x="633" y="416"/>
                      <a:pt x="633" y="416"/>
                      <a:pt x="633" y="416"/>
                    </a:cubicBezTo>
                    <a:cubicBezTo>
                      <a:pt x="649" y="398"/>
                      <a:pt x="649" y="398"/>
                      <a:pt x="649" y="398"/>
                    </a:cubicBezTo>
                    <a:cubicBezTo>
                      <a:pt x="649" y="398"/>
                      <a:pt x="649" y="398"/>
                      <a:pt x="649" y="398"/>
                    </a:cubicBezTo>
                    <a:cubicBezTo>
                      <a:pt x="650" y="398"/>
                      <a:pt x="650" y="398"/>
                      <a:pt x="650" y="398"/>
                    </a:cubicBezTo>
                    <a:cubicBezTo>
                      <a:pt x="656" y="393"/>
                      <a:pt x="656" y="393"/>
                      <a:pt x="656" y="393"/>
                    </a:cubicBezTo>
                    <a:cubicBezTo>
                      <a:pt x="663" y="384"/>
                      <a:pt x="663" y="384"/>
                      <a:pt x="663" y="384"/>
                    </a:cubicBezTo>
                    <a:cubicBezTo>
                      <a:pt x="663" y="383"/>
                      <a:pt x="663" y="383"/>
                      <a:pt x="663" y="383"/>
                    </a:cubicBezTo>
                    <a:cubicBezTo>
                      <a:pt x="672" y="385"/>
                      <a:pt x="672" y="385"/>
                      <a:pt x="672" y="385"/>
                    </a:cubicBezTo>
                    <a:cubicBezTo>
                      <a:pt x="677" y="385"/>
                      <a:pt x="677" y="385"/>
                      <a:pt x="677" y="385"/>
                    </a:cubicBezTo>
                    <a:cubicBezTo>
                      <a:pt x="677" y="382"/>
                      <a:pt x="677" y="379"/>
                      <a:pt x="678" y="378"/>
                    </a:cubicBezTo>
                    <a:cubicBezTo>
                      <a:pt x="685" y="370"/>
                      <a:pt x="685" y="370"/>
                      <a:pt x="685" y="370"/>
                    </a:cubicBezTo>
                    <a:cubicBezTo>
                      <a:pt x="687" y="368"/>
                      <a:pt x="687" y="368"/>
                      <a:pt x="687" y="368"/>
                    </a:cubicBezTo>
                    <a:cubicBezTo>
                      <a:pt x="695" y="371"/>
                      <a:pt x="695" y="371"/>
                      <a:pt x="695" y="371"/>
                    </a:cubicBezTo>
                    <a:cubicBezTo>
                      <a:pt x="704" y="370"/>
                      <a:pt x="704" y="370"/>
                      <a:pt x="704" y="370"/>
                    </a:cubicBezTo>
                    <a:cubicBezTo>
                      <a:pt x="711" y="363"/>
                      <a:pt x="711" y="363"/>
                      <a:pt x="711" y="363"/>
                    </a:cubicBezTo>
                    <a:cubicBezTo>
                      <a:pt x="714" y="357"/>
                      <a:pt x="714" y="357"/>
                      <a:pt x="714" y="357"/>
                    </a:cubicBezTo>
                    <a:cubicBezTo>
                      <a:pt x="712" y="354"/>
                      <a:pt x="712" y="354"/>
                      <a:pt x="712" y="354"/>
                    </a:cubicBezTo>
                    <a:cubicBezTo>
                      <a:pt x="706" y="357"/>
                      <a:pt x="706" y="357"/>
                      <a:pt x="706" y="357"/>
                    </a:cubicBezTo>
                    <a:cubicBezTo>
                      <a:pt x="706" y="356"/>
                      <a:pt x="706" y="356"/>
                      <a:pt x="706" y="356"/>
                    </a:cubicBezTo>
                    <a:cubicBezTo>
                      <a:pt x="705" y="356"/>
                      <a:pt x="705" y="356"/>
                      <a:pt x="705" y="356"/>
                    </a:cubicBezTo>
                    <a:cubicBezTo>
                      <a:pt x="698" y="350"/>
                      <a:pt x="698" y="350"/>
                      <a:pt x="698" y="350"/>
                    </a:cubicBezTo>
                    <a:cubicBezTo>
                      <a:pt x="698" y="349"/>
                      <a:pt x="698" y="349"/>
                      <a:pt x="698" y="349"/>
                    </a:cubicBezTo>
                    <a:cubicBezTo>
                      <a:pt x="701" y="338"/>
                      <a:pt x="701" y="338"/>
                      <a:pt x="701" y="338"/>
                    </a:cubicBezTo>
                    <a:cubicBezTo>
                      <a:pt x="701" y="330"/>
                      <a:pt x="701" y="330"/>
                      <a:pt x="701" y="330"/>
                    </a:cubicBezTo>
                    <a:cubicBezTo>
                      <a:pt x="699" y="324"/>
                      <a:pt x="699" y="324"/>
                      <a:pt x="699" y="324"/>
                    </a:cubicBezTo>
                    <a:cubicBezTo>
                      <a:pt x="694" y="322"/>
                      <a:pt x="694" y="322"/>
                      <a:pt x="694" y="322"/>
                    </a:cubicBezTo>
                    <a:cubicBezTo>
                      <a:pt x="694" y="321"/>
                      <a:pt x="694" y="321"/>
                      <a:pt x="694" y="321"/>
                    </a:cubicBezTo>
                    <a:cubicBezTo>
                      <a:pt x="693" y="321"/>
                      <a:pt x="693" y="321"/>
                      <a:pt x="693" y="321"/>
                    </a:cubicBezTo>
                    <a:cubicBezTo>
                      <a:pt x="693" y="320"/>
                      <a:pt x="693" y="320"/>
                      <a:pt x="693" y="320"/>
                    </a:cubicBezTo>
                    <a:cubicBezTo>
                      <a:pt x="688" y="311"/>
                      <a:pt x="688" y="311"/>
                      <a:pt x="688" y="311"/>
                    </a:cubicBezTo>
                    <a:cubicBezTo>
                      <a:pt x="687" y="310"/>
                      <a:pt x="687" y="310"/>
                      <a:pt x="687" y="310"/>
                    </a:cubicBezTo>
                    <a:cubicBezTo>
                      <a:pt x="681" y="318"/>
                      <a:pt x="681" y="318"/>
                      <a:pt x="681" y="318"/>
                    </a:cubicBezTo>
                    <a:cubicBezTo>
                      <a:pt x="674" y="322"/>
                      <a:pt x="674" y="322"/>
                      <a:pt x="674" y="322"/>
                    </a:cubicBezTo>
                    <a:cubicBezTo>
                      <a:pt x="672" y="323"/>
                      <a:pt x="672" y="323"/>
                      <a:pt x="672" y="323"/>
                    </a:cubicBezTo>
                    <a:cubicBezTo>
                      <a:pt x="672" y="322"/>
                      <a:pt x="672" y="322"/>
                      <a:pt x="672" y="322"/>
                    </a:cubicBezTo>
                    <a:cubicBezTo>
                      <a:pt x="671" y="322"/>
                      <a:pt x="671" y="322"/>
                      <a:pt x="671" y="322"/>
                    </a:cubicBezTo>
                    <a:cubicBezTo>
                      <a:pt x="664" y="315"/>
                      <a:pt x="664" y="315"/>
                      <a:pt x="664" y="315"/>
                    </a:cubicBezTo>
                    <a:cubicBezTo>
                      <a:pt x="664" y="314"/>
                      <a:pt x="664" y="314"/>
                      <a:pt x="664" y="314"/>
                    </a:cubicBezTo>
                    <a:cubicBezTo>
                      <a:pt x="659" y="303"/>
                      <a:pt x="659" y="303"/>
                      <a:pt x="659" y="303"/>
                    </a:cubicBezTo>
                    <a:cubicBezTo>
                      <a:pt x="659" y="303"/>
                      <a:pt x="659" y="303"/>
                      <a:pt x="659" y="303"/>
                    </a:cubicBezTo>
                    <a:cubicBezTo>
                      <a:pt x="657" y="295"/>
                      <a:pt x="657" y="295"/>
                      <a:pt x="657" y="295"/>
                    </a:cubicBezTo>
                    <a:cubicBezTo>
                      <a:pt x="657" y="294"/>
                      <a:pt x="657" y="294"/>
                      <a:pt x="657" y="294"/>
                    </a:cubicBezTo>
                    <a:cubicBezTo>
                      <a:pt x="657" y="294"/>
                      <a:pt x="657" y="294"/>
                      <a:pt x="657" y="294"/>
                    </a:cubicBezTo>
                    <a:cubicBezTo>
                      <a:pt x="657" y="282"/>
                      <a:pt x="657" y="282"/>
                      <a:pt x="657" y="282"/>
                    </a:cubicBezTo>
                    <a:cubicBezTo>
                      <a:pt x="656" y="275"/>
                      <a:pt x="656" y="275"/>
                      <a:pt x="656" y="275"/>
                    </a:cubicBezTo>
                    <a:cubicBezTo>
                      <a:pt x="650" y="273"/>
                      <a:pt x="650" y="273"/>
                      <a:pt x="650" y="273"/>
                    </a:cubicBezTo>
                    <a:cubicBezTo>
                      <a:pt x="650" y="273"/>
                      <a:pt x="650" y="273"/>
                      <a:pt x="650" y="273"/>
                    </a:cubicBezTo>
                    <a:cubicBezTo>
                      <a:pt x="650" y="273"/>
                      <a:pt x="650" y="273"/>
                      <a:pt x="650" y="273"/>
                    </a:cubicBezTo>
                    <a:cubicBezTo>
                      <a:pt x="637" y="263"/>
                      <a:pt x="637" y="263"/>
                      <a:pt x="637" y="263"/>
                    </a:cubicBezTo>
                    <a:cubicBezTo>
                      <a:pt x="638" y="262"/>
                      <a:pt x="638" y="262"/>
                      <a:pt x="638" y="262"/>
                    </a:cubicBezTo>
                    <a:cubicBezTo>
                      <a:pt x="644" y="255"/>
                      <a:pt x="644" y="255"/>
                      <a:pt x="644" y="255"/>
                    </a:cubicBezTo>
                    <a:cubicBezTo>
                      <a:pt x="644" y="255"/>
                      <a:pt x="644" y="255"/>
                      <a:pt x="644" y="255"/>
                    </a:cubicBezTo>
                    <a:cubicBezTo>
                      <a:pt x="644" y="254"/>
                      <a:pt x="644" y="254"/>
                      <a:pt x="644" y="254"/>
                    </a:cubicBezTo>
                    <a:cubicBezTo>
                      <a:pt x="645" y="254"/>
                      <a:pt x="645" y="254"/>
                      <a:pt x="645" y="254"/>
                    </a:cubicBezTo>
                    <a:cubicBezTo>
                      <a:pt x="645" y="254"/>
                      <a:pt x="645" y="254"/>
                      <a:pt x="645" y="254"/>
                    </a:cubicBezTo>
                    <a:cubicBezTo>
                      <a:pt x="651" y="254"/>
                      <a:pt x="651" y="254"/>
                      <a:pt x="651" y="254"/>
                    </a:cubicBezTo>
                    <a:cubicBezTo>
                      <a:pt x="652" y="254"/>
                      <a:pt x="652" y="254"/>
                      <a:pt x="652" y="254"/>
                    </a:cubicBezTo>
                    <a:cubicBezTo>
                      <a:pt x="654" y="254"/>
                      <a:pt x="656" y="255"/>
                      <a:pt x="657" y="257"/>
                    </a:cubicBezTo>
                    <a:cubicBezTo>
                      <a:pt x="663" y="261"/>
                      <a:pt x="663" y="261"/>
                      <a:pt x="663" y="261"/>
                    </a:cubicBezTo>
                    <a:cubicBezTo>
                      <a:pt x="669" y="256"/>
                      <a:pt x="669" y="256"/>
                      <a:pt x="669" y="256"/>
                    </a:cubicBezTo>
                    <a:cubicBezTo>
                      <a:pt x="673" y="250"/>
                      <a:pt x="673" y="250"/>
                      <a:pt x="673" y="250"/>
                    </a:cubicBezTo>
                    <a:cubicBezTo>
                      <a:pt x="673" y="245"/>
                      <a:pt x="673" y="245"/>
                      <a:pt x="673" y="245"/>
                    </a:cubicBezTo>
                    <a:cubicBezTo>
                      <a:pt x="672" y="232"/>
                      <a:pt x="672" y="232"/>
                      <a:pt x="672" y="232"/>
                    </a:cubicBezTo>
                    <a:cubicBezTo>
                      <a:pt x="671" y="227"/>
                      <a:pt x="671" y="227"/>
                      <a:pt x="671" y="227"/>
                    </a:cubicBezTo>
                    <a:cubicBezTo>
                      <a:pt x="662" y="226"/>
                      <a:pt x="662" y="226"/>
                      <a:pt x="662" y="226"/>
                    </a:cubicBezTo>
                    <a:cubicBezTo>
                      <a:pt x="662" y="220"/>
                      <a:pt x="662" y="220"/>
                      <a:pt x="662" y="220"/>
                    </a:cubicBezTo>
                    <a:cubicBezTo>
                      <a:pt x="654" y="210"/>
                      <a:pt x="654" y="210"/>
                      <a:pt x="654" y="210"/>
                    </a:cubicBezTo>
                    <a:cubicBezTo>
                      <a:pt x="653" y="210"/>
                      <a:pt x="653" y="210"/>
                      <a:pt x="653" y="210"/>
                    </a:cubicBezTo>
                    <a:cubicBezTo>
                      <a:pt x="649" y="203"/>
                      <a:pt x="649" y="203"/>
                      <a:pt x="649" y="203"/>
                    </a:cubicBezTo>
                    <a:cubicBezTo>
                      <a:pt x="649" y="202"/>
                      <a:pt x="649" y="202"/>
                      <a:pt x="649" y="202"/>
                    </a:cubicBezTo>
                    <a:cubicBezTo>
                      <a:pt x="649" y="201"/>
                      <a:pt x="649" y="201"/>
                      <a:pt x="649" y="201"/>
                    </a:cubicBezTo>
                    <a:cubicBezTo>
                      <a:pt x="649" y="201"/>
                      <a:pt x="649" y="201"/>
                      <a:pt x="649" y="201"/>
                    </a:cubicBezTo>
                    <a:cubicBezTo>
                      <a:pt x="657" y="190"/>
                      <a:pt x="657" y="190"/>
                      <a:pt x="657" y="190"/>
                    </a:cubicBezTo>
                    <a:cubicBezTo>
                      <a:pt x="657" y="189"/>
                      <a:pt x="657" y="189"/>
                      <a:pt x="657" y="189"/>
                    </a:cubicBezTo>
                    <a:cubicBezTo>
                      <a:pt x="658" y="189"/>
                      <a:pt x="658" y="189"/>
                      <a:pt x="658" y="189"/>
                    </a:cubicBezTo>
                    <a:cubicBezTo>
                      <a:pt x="658" y="188"/>
                      <a:pt x="658" y="188"/>
                      <a:pt x="658" y="188"/>
                    </a:cubicBezTo>
                    <a:cubicBezTo>
                      <a:pt x="659" y="188"/>
                      <a:pt x="659" y="188"/>
                      <a:pt x="659" y="188"/>
                    </a:cubicBezTo>
                    <a:cubicBezTo>
                      <a:pt x="662" y="188"/>
                      <a:pt x="662" y="188"/>
                      <a:pt x="662" y="188"/>
                    </a:cubicBezTo>
                    <a:cubicBezTo>
                      <a:pt x="667" y="184"/>
                      <a:pt x="667" y="184"/>
                      <a:pt x="667" y="184"/>
                    </a:cubicBezTo>
                    <a:cubicBezTo>
                      <a:pt x="672" y="168"/>
                      <a:pt x="672" y="168"/>
                      <a:pt x="672" y="168"/>
                    </a:cubicBezTo>
                    <a:cubicBezTo>
                      <a:pt x="672" y="168"/>
                      <a:pt x="672" y="168"/>
                      <a:pt x="672" y="168"/>
                    </a:cubicBezTo>
                    <a:cubicBezTo>
                      <a:pt x="672" y="168"/>
                      <a:pt x="672" y="168"/>
                      <a:pt x="672" y="168"/>
                    </a:cubicBezTo>
                    <a:cubicBezTo>
                      <a:pt x="679" y="161"/>
                      <a:pt x="679" y="161"/>
                      <a:pt x="679" y="161"/>
                    </a:cubicBezTo>
                    <a:cubicBezTo>
                      <a:pt x="679" y="160"/>
                      <a:pt x="679" y="160"/>
                      <a:pt x="679" y="160"/>
                    </a:cubicBezTo>
                    <a:cubicBezTo>
                      <a:pt x="679" y="160"/>
                      <a:pt x="679" y="160"/>
                      <a:pt x="679" y="160"/>
                    </a:cubicBezTo>
                    <a:cubicBezTo>
                      <a:pt x="679" y="160"/>
                      <a:pt x="679" y="160"/>
                      <a:pt x="679" y="160"/>
                    </a:cubicBezTo>
                    <a:cubicBezTo>
                      <a:pt x="687" y="158"/>
                      <a:pt x="687" y="158"/>
                      <a:pt x="687" y="158"/>
                    </a:cubicBezTo>
                    <a:cubicBezTo>
                      <a:pt x="687" y="159"/>
                      <a:pt x="687" y="159"/>
                      <a:pt x="687" y="159"/>
                    </a:cubicBezTo>
                    <a:cubicBezTo>
                      <a:pt x="691" y="163"/>
                      <a:pt x="691" y="163"/>
                      <a:pt x="691" y="163"/>
                    </a:cubicBezTo>
                    <a:cubicBezTo>
                      <a:pt x="693" y="164"/>
                      <a:pt x="693" y="164"/>
                      <a:pt x="693" y="164"/>
                    </a:cubicBezTo>
                    <a:cubicBezTo>
                      <a:pt x="696" y="151"/>
                      <a:pt x="696" y="151"/>
                      <a:pt x="696" y="151"/>
                    </a:cubicBezTo>
                    <a:cubicBezTo>
                      <a:pt x="693" y="142"/>
                      <a:pt x="693" y="142"/>
                      <a:pt x="693" y="142"/>
                    </a:cubicBezTo>
                    <a:cubicBezTo>
                      <a:pt x="693" y="142"/>
                      <a:pt x="693" y="142"/>
                      <a:pt x="693" y="142"/>
                    </a:cubicBezTo>
                    <a:cubicBezTo>
                      <a:pt x="693" y="141"/>
                      <a:pt x="693" y="141"/>
                      <a:pt x="693" y="141"/>
                    </a:cubicBezTo>
                    <a:cubicBezTo>
                      <a:pt x="694" y="131"/>
                      <a:pt x="694" y="131"/>
                      <a:pt x="694" y="131"/>
                    </a:cubicBezTo>
                    <a:cubicBezTo>
                      <a:pt x="694" y="130"/>
                      <a:pt x="694" y="130"/>
                      <a:pt x="694" y="130"/>
                    </a:cubicBezTo>
                    <a:cubicBezTo>
                      <a:pt x="699" y="125"/>
                      <a:pt x="699" y="125"/>
                      <a:pt x="699" y="125"/>
                    </a:cubicBezTo>
                    <a:cubicBezTo>
                      <a:pt x="702" y="120"/>
                      <a:pt x="702" y="120"/>
                      <a:pt x="702" y="120"/>
                    </a:cubicBezTo>
                    <a:cubicBezTo>
                      <a:pt x="702" y="115"/>
                      <a:pt x="702" y="115"/>
                      <a:pt x="702" y="115"/>
                    </a:cubicBezTo>
                    <a:cubicBezTo>
                      <a:pt x="702" y="112"/>
                      <a:pt x="701" y="108"/>
                      <a:pt x="699" y="102"/>
                    </a:cubicBezTo>
                    <a:cubicBezTo>
                      <a:pt x="699" y="102"/>
                      <a:pt x="699" y="102"/>
                      <a:pt x="699" y="102"/>
                    </a:cubicBezTo>
                    <a:cubicBezTo>
                      <a:pt x="699" y="102"/>
                      <a:pt x="699" y="102"/>
                      <a:pt x="699" y="102"/>
                    </a:cubicBezTo>
                    <a:cubicBezTo>
                      <a:pt x="699" y="93"/>
                      <a:pt x="699" y="93"/>
                      <a:pt x="699" y="93"/>
                    </a:cubicBezTo>
                    <a:cubicBezTo>
                      <a:pt x="699" y="92"/>
                      <a:pt x="699" y="92"/>
                      <a:pt x="699" y="92"/>
                    </a:cubicBezTo>
                    <a:cubicBezTo>
                      <a:pt x="701" y="84"/>
                      <a:pt x="701" y="84"/>
                      <a:pt x="701" y="84"/>
                    </a:cubicBezTo>
                    <a:cubicBezTo>
                      <a:pt x="699" y="80"/>
                      <a:pt x="698" y="78"/>
                      <a:pt x="698" y="76"/>
                    </a:cubicBezTo>
                    <a:lnTo>
                      <a:pt x="699" y="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7" name="ïsliḍê">
                <a:extLst>
                  <a:ext uri="{FF2B5EF4-FFF2-40B4-BE49-F238E27FC236}">
                    <a16:creationId xmlns:a16="http://schemas.microsoft.com/office/drawing/2014/main" xmlns="" id="{B833C95B-017A-4A89-ABE0-2AA5EEEC83FF}"/>
                  </a:ext>
                </a:extLst>
              </p:cNvPr>
              <p:cNvSpPr/>
              <p:nvPr/>
            </p:nvSpPr>
            <p:spPr bwMode="auto">
              <a:xfrm>
                <a:off x="2244" y="1579"/>
                <a:ext cx="1080" cy="914"/>
              </a:xfrm>
              <a:custGeom>
                <a:avLst/>
                <a:gdLst>
                  <a:gd name="T0" fmla="*/ 268 w 456"/>
                  <a:gd name="T1" fmla="*/ 154 h 386"/>
                  <a:gd name="T2" fmla="*/ 258 w 456"/>
                  <a:gd name="T3" fmla="*/ 160 h 386"/>
                  <a:gd name="T4" fmla="*/ 222 w 456"/>
                  <a:gd name="T5" fmla="*/ 128 h 386"/>
                  <a:gd name="T6" fmla="*/ 196 w 456"/>
                  <a:gd name="T7" fmla="*/ 107 h 386"/>
                  <a:gd name="T8" fmla="*/ 199 w 456"/>
                  <a:gd name="T9" fmla="*/ 78 h 386"/>
                  <a:gd name="T10" fmla="*/ 170 w 456"/>
                  <a:gd name="T11" fmla="*/ 86 h 386"/>
                  <a:gd name="T12" fmla="*/ 148 w 456"/>
                  <a:gd name="T13" fmla="*/ 58 h 386"/>
                  <a:gd name="T14" fmla="*/ 138 w 456"/>
                  <a:gd name="T15" fmla="*/ 24 h 386"/>
                  <a:gd name="T16" fmla="*/ 128 w 456"/>
                  <a:gd name="T17" fmla="*/ 7 h 386"/>
                  <a:gd name="T18" fmla="*/ 105 w 456"/>
                  <a:gd name="T19" fmla="*/ 15 h 386"/>
                  <a:gd name="T20" fmla="*/ 89 w 456"/>
                  <a:gd name="T21" fmla="*/ 32 h 386"/>
                  <a:gd name="T22" fmla="*/ 49 w 456"/>
                  <a:gd name="T23" fmla="*/ 44 h 386"/>
                  <a:gd name="T24" fmla="*/ 25 w 456"/>
                  <a:gd name="T25" fmla="*/ 73 h 386"/>
                  <a:gd name="T26" fmla="*/ 2 w 456"/>
                  <a:gd name="T27" fmla="*/ 92 h 386"/>
                  <a:gd name="T28" fmla="*/ 33 w 456"/>
                  <a:gd name="T29" fmla="*/ 119 h 386"/>
                  <a:gd name="T30" fmla="*/ 56 w 456"/>
                  <a:gd name="T31" fmla="*/ 127 h 386"/>
                  <a:gd name="T32" fmla="*/ 112 w 456"/>
                  <a:gd name="T33" fmla="*/ 150 h 386"/>
                  <a:gd name="T34" fmla="*/ 152 w 456"/>
                  <a:gd name="T35" fmla="*/ 142 h 386"/>
                  <a:gd name="T36" fmla="*/ 186 w 456"/>
                  <a:gd name="T37" fmla="*/ 156 h 386"/>
                  <a:gd name="T38" fmla="*/ 216 w 456"/>
                  <a:gd name="T39" fmla="*/ 168 h 386"/>
                  <a:gd name="T40" fmla="*/ 262 w 456"/>
                  <a:gd name="T41" fmla="*/ 203 h 386"/>
                  <a:gd name="T42" fmla="*/ 274 w 456"/>
                  <a:gd name="T43" fmla="*/ 220 h 386"/>
                  <a:gd name="T44" fmla="*/ 271 w 456"/>
                  <a:gd name="T45" fmla="*/ 288 h 386"/>
                  <a:gd name="T46" fmla="*/ 252 w 456"/>
                  <a:gd name="T47" fmla="*/ 322 h 386"/>
                  <a:gd name="T48" fmla="*/ 224 w 456"/>
                  <a:gd name="T49" fmla="*/ 333 h 386"/>
                  <a:gd name="T50" fmla="*/ 250 w 456"/>
                  <a:gd name="T51" fmla="*/ 352 h 386"/>
                  <a:gd name="T52" fmla="*/ 262 w 456"/>
                  <a:gd name="T53" fmla="*/ 348 h 386"/>
                  <a:gd name="T54" fmla="*/ 263 w 456"/>
                  <a:gd name="T55" fmla="*/ 335 h 386"/>
                  <a:gd name="T56" fmla="*/ 276 w 456"/>
                  <a:gd name="T57" fmla="*/ 322 h 386"/>
                  <a:gd name="T58" fmla="*/ 288 w 456"/>
                  <a:gd name="T59" fmla="*/ 332 h 386"/>
                  <a:gd name="T60" fmla="*/ 322 w 456"/>
                  <a:gd name="T61" fmla="*/ 346 h 386"/>
                  <a:gd name="T62" fmla="*/ 334 w 456"/>
                  <a:gd name="T63" fmla="*/ 366 h 386"/>
                  <a:gd name="T64" fmla="*/ 364 w 456"/>
                  <a:gd name="T65" fmla="*/ 375 h 386"/>
                  <a:gd name="T66" fmla="*/ 364 w 456"/>
                  <a:gd name="T67" fmla="*/ 357 h 386"/>
                  <a:gd name="T68" fmla="*/ 368 w 456"/>
                  <a:gd name="T69" fmla="*/ 350 h 386"/>
                  <a:gd name="T70" fmla="*/ 383 w 456"/>
                  <a:gd name="T71" fmla="*/ 324 h 386"/>
                  <a:gd name="T72" fmla="*/ 385 w 456"/>
                  <a:gd name="T73" fmla="*/ 307 h 386"/>
                  <a:gd name="T74" fmla="*/ 400 w 456"/>
                  <a:gd name="T75" fmla="*/ 290 h 386"/>
                  <a:gd name="T76" fmla="*/ 423 w 456"/>
                  <a:gd name="T77" fmla="*/ 286 h 386"/>
                  <a:gd name="T78" fmla="*/ 446 w 456"/>
                  <a:gd name="T79" fmla="*/ 278 h 386"/>
                  <a:gd name="T80" fmla="*/ 453 w 456"/>
                  <a:gd name="T81" fmla="*/ 244 h 386"/>
                  <a:gd name="T82" fmla="*/ 412 w 456"/>
                  <a:gd name="T83" fmla="*/ 218 h 386"/>
                  <a:gd name="T84" fmla="*/ 396 w 456"/>
                  <a:gd name="T85" fmla="*/ 246 h 386"/>
                  <a:gd name="T86" fmla="*/ 408 w 456"/>
                  <a:gd name="T87" fmla="*/ 255 h 386"/>
                  <a:gd name="T88" fmla="*/ 406 w 456"/>
                  <a:gd name="T89" fmla="*/ 270 h 386"/>
                  <a:gd name="T90" fmla="*/ 389 w 456"/>
                  <a:gd name="T91" fmla="*/ 275 h 386"/>
                  <a:gd name="T92" fmla="*/ 374 w 456"/>
                  <a:gd name="T93" fmla="*/ 284 h 386"/>
                  <a:gd name="T94" fmla="*/ 363 w 456"/>
                  <a:gd name="T95" fmla="*/ 273 h 386"/>
                  <a:gd name="T96" fmla="*/ 356 w 456"/>
                  <a:gd name="T97" fmla="*/ 256 h 386"/>
                  <a:gd name="T98" fmla="*/ 350 w 456"/>
                  <a:gd name="T99" fmla="*/ 238 h 386"/>
                  <a:gd name="T100" fmla="*/ 326 w 456"/>
                  <a:gd name="T101" fmla="*/ 208 h 386"/>
                  <a:gd name="T102" fmla="*/ 299 w 456"/>
                  <a:gd name="T103" fmla="*/ 188 h 386"/>
                  <a:gd name="T104" fmla="*/ 300 w 456"/>
                  <a:gd name="T105" fmla="*/ 168 h 386"/>
                  <a:gd name="T106" fmla="*/ 325 w 456"/>
                  <a:gd name="T107" fmla="*/ 142 h 386"/>
                  <a:gd name="T108" fmla="*/ 296 w 456"/>
                  <a:gd name="T109" fmla="*/ 143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56" h="386">
                    <a:moveTo>
                      <a:pt x="271" y="140"/>
                    </a:moveTo>
                    <a:cubicBezTo>
                      <a:pt x="265" y="140"/>
                      <a:pt x="265" y="140"/>
                      <a:pt x="265" y="140"/>
                    </a:cubicBezTo>
                    <a:cubicBezTo>
                      <a:pt x="263" y="144"/>
                      <a:pt x="263" y="144"/>
                      <a:pt x="263" y="144"/>
                    </a:cubicBezTo>
                    <a:cubicBezTo>
                      <a:pt x="266" y="148"/>
                      <a:pt x="266" y="148"/>
                      <a:pt x="266" y="148"/>
                    </a:cubicBezTo>
                    <a:cubicBezTo>
                      <a:pt x="266" y="148"/>
                      <a:pt x="266" y="148"/>
                      <a:pt x="266" y="148"/>
                    </a:cubicBezTo>
                    <a:cubicBezTo>
                      <a:pt x="266" y="148"/>
                      <a:pt x="266" y="148"/>
                      <a:pt x="266" y="148"/>
                    </a:cubicBezTo>
                    <a:cubicBezTo>
                      <a:pt x="268" y="154"/>
                      <a:pt x="268" y="154"/>
                      <a:pt x="268" y="154"/>
                    </a:cubicBezTo>
                    <a:cubicBezTo>
                      <a:pt x="268" y="154"/>
                      <a:pt x="268" y="154"/>
                      <a:pt x="268" y="154"/>
                    </a:cubicBezTo>
                    <a:cubicBezTo>
                      <a:pt x="268" y="155"/>
                      <a:pt x="268" y="155"/>
                      <a:pt x="268" y="155"/>
                    </a:cubicBezTo>
                    <a:cubicBezTo>
                      <a:pt x="268" y="156"/>
                      <a:pt x="268" y="156"/>
                      <a:pt x="268" y="156"/>
                    </a:cubicBezTo>
                    <a:cubicBezTo>
                      <a:pt x="259" y="160"/>
                      <a:pt x="259" y="160"/>
                      <a:pt x="259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1" y="160"/>
                      <a:pt x="247" y="158"/>
                      <a:pt x="246" y="155"/>
                    </a:cubicBezTo>
                    <a:cubicBezTo>
                      <a:pt x="244" y="150"/>
                      <a:pt x="244" y="150"/>
                      <a:pt x="244" y="150"/>
                    </a:cubicBezTo>
                    <a:cubicBezTo>
                      <a:pt x="232" y="148"/>
                      <a:pt x="232" y="148"/>
                      <a:pt x="232" y="148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6" y="132"/>
                      <a:pt x="224" y="131"/>
                      <a:pt x="223" y="129"/>
                    </a:cubicBezTo>
                    <a:cubicBezTo>
                      <a:pt x="222" y="128"/>
                      <a:pt x="222" y="128"/>
                      <a:pt x="222" y="128"/>
                    </a:cubicBezTo>
                    <a:cubicBezTo>
                      <a:pt x="220" y="126"/>
                      <a:pt x="219" y="124"/>
                      <a:pt x="216" y="124"/>
                    </a:cubicBezTo>
                    <a:cubicBezTo>
                      <a:pt x="213" y="122"/>
                      <a:pt x="210" y="120"/>
                      <a:pt x="208" y="116"/>
                    </a:cubicBezTo>
                    <a:cubicBezTo>
                      <a:pt x="203" y="114"/>
                      <a:pt x="203" y="114"/>
                      <a:pt x="203" y="114"/>
                    </a:cubicBezTo>
                    <a:cubicBezTo>
                      <a:pt x="203" y="114"/>
                      <a:pt x="203" y="114"/>
                      <a:pt x="203" y="114"/>
                    </a:cubicBezTo>
                    <a:cubicBezTo>
                      <a:pt x="203" y="114"/>
                      <a:pt x="203" y="114"/>
                      <a:pt x="203" y="114"/>
                    </a:cubicBezTo>
                    <a:cubicBezTo>
                      <a:pt x="203" y="114"/>
                      <a:pt x="203" y="114"/>
                      <a:pt x="203" y="114"/>
                    </a:cubicBezTo>
                    <a:cubicBezTo>
                      <a:pt x="196" y="107"/>
                      <a:pt x="196" y="107"/>
                      <a:pt x="196" y="107"/>
                    </a:cubicBezTo>
                    <a:cubicBezTo>
                      <a:pt x="196" y="107"/>
                      <a:pt x="196" y="107"/>
                      <a:pt x="196" y="107"/>
                    </a:cubicBezTo>
                    <a:cubicBezTo>
                      <a:pt x="195" y="102"/>
                      <a:pt x="195" y="102"/>
                      <a:pt x="195" y="102"/>
                    </a:cubicBezTo>
                    <a:cubicBezTo>
                      <a:pt x="195" y="101"/>
                      <a:pt x="195" y="101"/>
                      <a:pt x="195" y="101"/>
                    </a:cubicBezTo>
                    <a:cubicBezTo>
                      <a:pt x="208" y="84"/>
                      <a:pt x="208" y="84"/>
                      <a:pt x="208" y="84"/>
                    </a:cubicBezTo>
                    <a:cubicBezTo>
                      <a:pt x="208" y="82"/>
                      <a:pt x="208" y="82"/>
                      <a:pt x="208" y="81"/>
                    </a:cubicBezTo>
                    <a:cubicBezTo>
                      <a:pt x="206" y="76"/>
                      <a:pt x="206" y="76"/>
                      <a:pt x="206" y="76"/>
                    </a:cubicBezTo>
                    <a:cubicBezTo>
                      <a:pt x="199" y="78"/>
                      <a:pt x="199" y="78"/>
                      <a:pt x="199" y="78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9"/>
                      <a:pt x="198" y="79"/>
                      <a:pt x="198" y="79"/>
                    </a:cubicBezTo>
                    <a:cubicBezTo>
                      <a:pt x="198" y="79"/>
                      <a:pt x="198" y="79"/>
                      <a:pt x="198" y="79"/>
                    </a:cubicBezTo>
                    <a:cubicBezTo>
                      <a:pt x="180" y="80"/>
                      <a:pt x="180" y="80"/>
                      <a:pt x="180" y="80"/>
                    </a:cubicBezTo>
                    <a:cubicBezTo>
                      <a:pt x="174" y="82"/>
                      <a:pt x="174" y="82"/>
                      <a:pt x="174" y="82"/>
                    </a:cubicBezTo>
                    <a:cubicBezTo>
                      <a:pt x="171" y="84"/>
                      <a:pt x="171" y="84"/>
                      <a:pt x="171" y="84"/>
                    </a:cubicBezTo>
                    <a:cubicBezTo>
                      <a:pt x="170" y="86"/>
                      <a:pt x="170" y="86"/>
                      <a:pt x="170" y="86"/>
                    </a:cubicBezTo>
                    <a:cubicBezTo>
                      <a:pt x="168" y="88"/>
                      <a:pt x="166" y="90"/>
                      <a:pt x="162" y="89"/>
                    </a:cubicBezTo>
                    <a:cubicBezTo>
                      <a:pt x="162" y="89"/>
                      <a:pt x="162" y="89"/>
                      <a:pt x="162" y="89"/>
                    </a:cubicBezTo>
                    <a:cubicBezTo>
                      <a:pt x="162" y="88"/>
                      <a:pt x="162" y="88"/>
                      <a:pt x="162" y="88"/>
                    </a:cubicBezTo>
                    <a:cubicBezTo>
                      <a:pt x="156" y="84"/>
                      <a:pt x="156" y="84"/>
                      <a:pt x="156" y="84"/>
                    </a:cubicBezTo>
                    <a:cubicBezTo>
                      <a:pt x="156" y="74"/>
                      <a:pt x="156" y="74"/>
                      <a:pt x="156" y="74"/>
                    </a:cubicBezTo>
                    <a:cubicBezTo>
                      <a:pt x="152" y="72"/>
                      <a:pt x="150" y="69"/>
                      <a:pt x="150" y="67"/>
                    </a:cubicBezTo>
                    <a:cubicBezTo>
                      <a:pt x="148" y="58"/>
                      <a:pt x="148" y="58"/>
                      <a:pt x="148" y="58"/>
                    </a:cubicBezTo>
                    <a:cubicBezTo>
                      <a:pt x="144" y="54"/>
                      <a:pt x="144" y="54"/>
                      <a:pt x="144" y="54"/>
                    </a:cubicBezTo>
                    <a:cubicBezTo>
                      <a:pt x="140" y="50"/>
                      <a:pt x="140" y="50"/>
                      <a:pt x="140" y="50"/>
                    </a:cubicBezTo>
                    <a:cubicBezTo>
                      <a:pt x="138" y="49"/>
                      <a:pt x="138" y="49"/>
                      <a:pt x="138" y="49"/>
                    </a:cubicBezTo>
                    <a:cubicBezTo>
                      <a:pt x="145" y="40"/>
                      <a:pt x="145" y="40"/>
                      <a:pt x="145" y="40"/>
                    </a:cubicBezTo>
                    <a:cubicBezTo>
                      <a:pt x="146" y="34"/>
                      <a:pt x="146" y="34"/>
                      <a:pt x="146" y="34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28" y="8"/>
                      <a:pt x="128" y="8"/>
                      <a:pt x="128" y="8"/>
                    </a:cubicBezTo>
                    <a:cubicBezTo>
                      <a:pt x="128" y="7"/>
                      <a:pt x="128" y="7"/>
                      <a:pt x="128" y="7"/>
                    </a:cubicBezTo>
                    <a:cubicBezTo>
                      <a:pt x="128" y="7"/>
                      <a:pt x="128" y="7"/>
                      <a:pt x="128" y="7"/>
                    </a:cubicBezTo>
                    <a:cubicBezTo>
                      <a:pt x="128" y="7"/>
                      <a:pt x="128" y="7"/>
                      <a:pt x="128" y="7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08" y="2"/>
                      <a:pt x="108" y="2"/>
                      <a:pt x="108" y="2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5" y="28"/>
                      <a:pt x="105" y="28"/>
                      <a:pt x="105" y="28"/>
                    </a:cubicBezTo>
                    <a:cubicBezTo>
                      <a:pt x="104" y="28"/>
                      <a:pt x="104" y="28"/>
                      <a:pt x="104" y="28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6" y="34"/>
                      <a:pt x="82" y="36"/>
                      <a:pt x="77" y="37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57" y="40"/>
                      <a:pt x="57" y="40"/>
                      <a:pt x="57" y="40"/>
                    </a:cubicBezTo>
                    <a:cubicBezTo>
                      <a:pt x="56" y="42"/>
                      <a:pt x="53" y="44"/>
                      <a:pt x="49" y="44"/>
                    </a:cubicBezTo>
                    <a:cubicBezTo>
                      <a:pt x="41" y="51"/>
                      <a:pt x="41" y="51"/>
                      <a:pt x="41" y="51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36" y="59"/>
                      <a:pt x="36" y="59"/>
                      <a:pt x="36" y="59"/>
                    </a:cubicBezTo>
                    <a:cubicBezTo>
                      <a:pt x="34" y="62"/>
                      <a:pt x="32" y="65"/>
                      <a:pt x="30" y="66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5" y="73"/>
                      <a:pt x="25" y="73"/>
                      <a:pt x="25" y="73"/>
                    </a:cubicBezTo>
                    <a:cubicBezTo>
                      <a:pt x="25" y="73"/>
                      <a:pt x="25" y="73"/>
                      <a:pt x="25" y="73"/>
                    </a:cubicBezTo>
                    <a:cubicBezTo>
                      <a:pt x="22" y="75"/>
                      <a:pt x="22" y="75"/>
                      <a:pt x="22" y="75"/>
                    </a:cubicBezTo>
                    <a:cubicBezTo>
                      <a:pt x="20" y="76"/>
                      <a:pt x="18" y="76"/>
                      <a:pt x="16" y="76"/>
                    </a:cubicBezTo>
                    <a:cubicBezTo>
                      <a:pt x="6" y="76"/>
                      <a:pt x="6" y="76"/>
                      <a:pt x="6" y="76"/>
                    </a:cubicBezTo>
                    <a:cubicBezTo>
                      <a:pt x="4" y="79"/>
                      <a:pt x="4" y="79"/>
                      <a:pt x="4" y="7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2" y="92"/>
                      <a:pt x="2" y="92"/>
                      <a:pt x="2" y="92"/>
                    </a:cubicBezTo>
                    <a:cubicBezTo>
                      <a:pt x="1" y="108"/>
                      <a:pt x="1" y="108"/>
                      <a:pt x="1" y="108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4" y="113"/>
                      <a:pt x="4" y="113"/>
                      <a:pt x="4" y="113"/>
                    </a:cubicBezTo>
                    <a:cubicBezTo>
                      <a:pt x="5" y="116"/>
                      <a:pt x="5" y="116"/>
                      <a:pt x="5" y="116"/>
                    </a:cubicBezTo>
                    <a:cubicBezTo>
                      <a:pt x="11" y="116"/>
                      <a:pt x="11" y="116"/>
                      <a:pt x="11" y="116"/>
                    </a:cubicBezTo>
                    <a:cubicBezTo>
                      <a:pt x="20" y="118"/>
                      <a:pt x="20" y="118"/>
                      <a:pt x="20" y="118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40" y="118"/>
                      <a:pt x="40" y="118"/>
                      <a:pt x="40" y="118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68" y="131"/>
                      <a:pt x="68" y="131"/>
                      <a:pt x="68" y="131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7" y="136"/>
                      <a:pt x="77" y="136"/>
                      <a:pt x="77" y="136"/>
                    </a:cubicBezTo>
                    <a:cubicBezTo>
                      <a:pt x="96" y="154"/>
                      <a:pt x="96" y="154"/>
                      <a:pt x="96" y="154"/>
                    </a:cubicBezTo>
                    <a:cubicBezTo>
                      <a:pt x="105" y="158"/>
                      <a:pt x="105" y="158"/>
                      <a:pt x="105" y="158"/>
                    </a:cubicBezTo>
                    <a:cubicBezTo>
                      <a:pt x="109" y="156"/>
                      <a:pt x="109" y="156"/>
                      <a:pt x="109" y="156"/>
                    </a:cubicBezTo>
                    <a:cubicBezTo>
                      <a:pt x="112" y="150"/>
                      <a:pt x="112" y="150"/>
                      <a:pt x="112" y="150"/>
                    </a:cubicBezTo>
                    <a:cubicBezTo>
                      <a:pt x="110" y="139"/>
                      <a:pt x="110" y="139"/>
                      <a:pt x="110" y="139"/>
                    </a:cubicBezTo>
                    <a:cubicBezTo>
                      <a:pt x="110" y="136"/>
                      <a:pt x="113" y="134"/>
                      <a:pt x="118" y="132"/>
                    </a:cubicBezTo>
                    <a:cubicBezTo>
                      <a:pt x="118" y="131"/>
                      <a:pt x="118" y="131"/>
                      <a:pt x="118" y="131"/>
                    </a:cubicBezTo>
                    <a:cubicBezTo>
                      <a:pt x="143" y="146"/>
                      <a:pt x="143" y="146"/>
                      <a:pt x="143" y="146"/>
                    </a:cubicBezTo>
                    <a:cubicBezTo>
                      <a:pt x="146" y="145"/>
                      <a:pt x="146" y="145"/>
                      <a:pt x="146" y="145"/>
                    </a:cubicBezTo>
                    <a:cubicBezTo>
                      <a:pt x="151" y="142"/>
                      <a:pt x="151" y="142"/>
                      <a:pt x="151" y="142"/>
                    </a:cubicBezTo>
                    <a:cubicBezTo>
                      <a:pt x="152" y="142"/>
                      <a:pt x="152" y="142"/>
                      <a:pt x="152" y="142"/>
                    </a:cubicBezTo>
                    <a:cubicBezTo>
                      <a:pt x="155" y="142"/>
                      <a:pt x="155" y="142"/>
                      <a:pt x="155" y="142"/>
                    </a:cubicBezTo>
                    <a:cubicBezTo>
                      <a:pt x="160" y="138"/>
                      <a:pt x="160" y="138"/>
                      <a:pt x="160" y="138"/>
                    </a:cubicBezTo>
                    <a:cubicBezTo>
                      <a:pt x="161" y="138"/>
                      <a:pt x="161" y="138"/>
                      <a:pt x="161" y="138"/>
                    </a:cubicBezTo>
                    <a:cubicBezTo>
                      <a:pt x="162" y="138"/>
                      <a:pt x="162" y="138"/>
                      <a:pt x="162" y="138"/>
                    </a:cubicBezTo>
                    <a:cubicBezTo>
                      <a:pt x="176" y="148"/>
                      <a:pt x="176" y="148"/>
                      <a:pt x="176" y="148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86" y="156"/>
                      <a:pt x="186" y="156"/>
                      <a:pt x="186" y="156"/>
                    </a:cubicBezTo>
                    <a:cubicBezTo>
                      <a:pt x="188" y="158"/>
                      <a:pt x="192" y="161"/>
                      <a:pt x="194" y="165"/>
                    </a:cubicBezTo>
                    <a:cubicBezTo>
                      <a:pt x="199" y="170"/>
                      <a:pt x="199" y="170"/>
                      <a:pt x="199" y="170"/>
                    </a:cubicBezTo>
                    <a:cubicBezTo>
                      <a:pt x="202" y="169"/>
                      <a:pt x="202" y="169"/>
                      <a:pt x="202" y="169"/>
                    </a:cubicBezTo>
                    <a:cubicBezTo>
                      <a:pt x="206" y="162"/>
                      <a:pt x="206" y="162"/>
                      <a:pt x="206" y="162"/>
                    </a:cubicBezTo>
                    <a:cubicBezTo>
                      <a:pt x="215" y="168"/>
                      <a:pt x="215" y="168"/>
                      <a:pt x="215" y="168"/>
                    </a:cubicBezTo>
                    <a:cubicBezTo>
                      <a:pt x="215" y="168"/>
                      <a:pt x="215" y="168"/>
                      <a:pt x="215" y="168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22" y="176"/>
                      <a:pt x="222" y="176"/>
                      <a:pt x="222" y="176"/>
                    </a:cubicBezTo>
                    <a:cubicBezTo>
                      <a:pt x="240" y="190"/>
                      <a:pt x="240" y="190"/>
                      <a:pt x="240" y="190"/>
                    </a:cubicBezTo>
                    <a:cubicBezTo>
                      <a:pt x="240" y="190"/>
                      <a:pt x="240" y="190"/>
                      <a:pt x="240" y="190"/>
                    </a:cubicBezTo>
                    <a:cubicBezTo>
                      <a:pt x="246" y="196"/>
                      <a:pt x="246" y="196"/>
                      <a:pt x="246" y="196"/>
                    </a:cubicBezTo>
                    <a:cubicBezTo>
                      <a:pt x="261" y="191"/>
                      <a:pt x="261" y="191"/>
                      <a:pt x="261" y="191"/>
                    </a:cubicBezTo>
                    <a:cubicBezTo>
                      <a:pt x="262" y="203"/>
                      <a:pt x="262" y="203"/>
                      <a:pt x="262" y="203"/>
                    </a:cubicBezTo>
                    <a:cubicBezTo>
                      <a:pt x="269" y="210"/>
                      <a:pt x="269" y="210"/>
                      <a:pt x="269" y="210"/>
                    </a:cubicBezTo>
                    <a:cubicBezTo>
                      <a:pt x="269" y="210"/>
                      <a:pt x="269" y="210"/>
                      <a:pt x="269" y="210"/>
                    </a:cubicBezTo>
                    <a:cubicBezTo>
                      <a:pt x="269" y="210"/>
                      <a:pt x="269" y="210"/>
                      <a:pt x="269" y="210"/>
                    </a:cubicBezTo>
                    <a:cubicBezTo>
                      <a:pt x="274" y="218"/>
                      <a:pt x="274" y="218"/>
                      <a:pt x="274" y="218"/>
                    </a:cubicBezTo>
                    <a:cubicBezTo>
                      <a:pt x="274" y="219"/>
                      <a:pt x="274" y="219"/>
                      <a:pt x="274" y="219"/>
                    </a:cubicBezTo>
                    <a:cubicBezTo>
                      <a:pt x="274" y="219"/>
                      <a:pt x="274" y="219"/>
                      <a:pt x="274" y="219"/>
                    </a:cubicBezTo>
                    <a:cubicBezTo>
                      <a:pt x="274" y="220"/>
                      <a:pt x="274" y="220"/>
                      <a:pt x="274" y="220"/>
                    </a:cubicBezTo>
                    <a:cubicBezTo>
                      <a:pt x="280" y="247"/>
                      <a:pt x="280" y="247"/>
                      <a:pt x="280" y="247"/>
                    </a:cubicBezTo>
                    <a:cubicBezTo>
                      <a:pt x="286" y="258"/>
                      <a:pt x="286" y="258"/>
                      <a:pt x="286" y="258"/>
                    </a:cubicBezTo>
                    <a:cubicBezTo>
                      <a:pt x="278" y="279"/>
                      <a:pt x="278" y="279"/>
                      <a:pt x="278" y="279"/>
                    </a:cubicBezTo>
                    <a:cubicBezTo>
                      <a:pt x="278" y="280"/>
                      <a:pt x="278" y="280"/>
                      <a:pt x="278" y="280"/>
                    </a:cubicBezTo>
                    <a:cubicBezTo>
                      <a:pt x="272" y="282"/>
                      <a:pt x="272" y="282"/>
                      <a:pt x="272" y="282"/>
                    </a:cubicBezTo>
                    <a:cubicBezTo>
                      <a:pt x="272" y="288"/>
                      <a:pt x="272" y="288"/>
                      <a:pt x="272" y="288"/>
                    </a:cubicBezTo>
                    <a:cubicBezTo>
                      <a:pt x="271" y="288"/>
                      <a:pt x="271" y="288"/>
                      <a:pt x="271" y="288"/>
                    </a:cubicBezTo>
                    <a:cubicBezTo>
                      <a:pt x="264" y="299"/>
                      <a:pt x="264" y="299"/>
                      <a:pt x="264" y="299"/>
                    </a:cubicBezTo>
                    <a:cubicBezTo>
                      <a:pt x="264" y="299"/>
                      <a:pt x="264" y="299"/>
                      <a:pt x="264" y="299"/>
                    </a:cubicBezTo>
                    <a:cubicBezTo>
                      <a:pt x="254" y="300"/>
                      <a:pt x="254" y="300"/>
                      <a:pt x="254" y="300"/>
                    </a:cubicBezTo>
                    <a:cubicBezTo>
                      <a:pt x="244" y="308"/>
                      <a:pt x="244" y="308"/>
                      <a:pt x="244" y="308"/>
                    </a:cubicBezTo>
                    <a:cubicBezTo>
                      <a:pt x="246" y="309"/>
                      <a:pt x="247" y="310"/>
                      <a:pt x="250" y="311"/>
                    </a:cubicBezTo>
                    <a:cubicBezTo>
                      <a:pt x="254" y="312"/>
                      <a:pt x="254" y="316"/>
                      <a:pt x="252" y="321"/>
                    </a:cubicBezTo>
                    <a:cubicBezTo>
                      <a:pt x="252" y="322"/>
                      <a:pt x="252" y="322"/>
                      <a:pt x="252" y="322"/>
                    </a:cubicBezTo>
                    <a:cubicBezTo>
                      <a:pt x="246" y="328"/>
                      <a:pt x="246" y="328"/>
                      <a:pt x="246" y="328"/>
                    </a:cubicBezTo>
                    <a:cubicBezTo>
                      <a:pt x="245" y="328"/>
                      <a:pt x="245" y="328"/>
                      <a:pt x="245" y="328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25" y="326"/>
                      <a:pt x="225" y="326"/>
                      <a:pt x="225" y="326"/>
                    </a:cubicBezTo>
                    <a:cubicBezTo>
                      <a:pt x="224" y="333"/>
                      <a:pt x="224" y="333"/>
                      <a:pt x="224" y="333"/>
                    </a:cubicBezTo>
                    <a:cubicBezTo>
                      <a:pt x="226" y="348"/>
                      <a:pt x="226" y="348"/>
                      <a:pt x="226" y="348"/>
                    </a:cubicBezTo>
                    <a:cubicBezTo>
                      <a:pt x="242" y="354"/>
                      <a:pt x="242" y="354"/>
                      <a:pt x="242" y="354"/>
                    </a:cubicBezTo>
                    <a:cubicBezTo>
                      <a:pt x="242" y="355"/>
                      <a:pt x="242" y="355"/>
                      <a:pt x="242" y="355"/>
                    </a:cubicBezTo>
                    <a:cubicBezTo>
                      <a:pt x="242" y="355"/>
                      <a:pt x="242" y="355"/>
                      <a:pt x="242" y="355"/>
                    </a:cubicBezTo>
                    <a:cubicBezTo>
                      <a:pt x="248" y="353"/>
                      <a:pt x="248" y="353"/>
                      <a:pt x="248" y="353"/>
                    </a:cubicBezTo>
                    <a:cubicBezTo>
                      <a:pt x="249" y="353"/>
                      <a:pt x="249" y="353"/>
                      <a:pt x="249" y="353"/>
                    </a:cubicBezTo>
                    <a:cubicBezTo>
                      <a:pt x="250" y="352"/>
                      <a:pt x="250" y="352"/>
                      <a:pt x="250" y="352"/>
                    </a:cubicBezTo>
                    <a:cubicBezTo>
                      <a:pt x="250" y="353"/>
                      <a:pt x="250" y="353"/>
                      <a:pt x="250" y="353"/>
                    </a:cubicBezTo>
                    <a:cubicBezTo>
                      <a:pt x="250" y="353"/>
                      <a:pt x="250" y="353"/>
                      <a:pt x="250" y="353"/>
                    </a:cubicBezTo>
                    <a:cubicBezTo>
                      <a:pt x="255" y="356"/>
                      <a:pt x="255" y="356"/>
                      <a:pt x="255" y="356"/>
                    </a:cubicBezTo>
                    <a:cubicBezTo>
                      <a:pt x="262" y="356"/>
                      <a:pt x="262" y="356"/>
                      <a:pt x="262" y="356"/>
                    </a:cubicBezTo>
                    <a:cubicBezTo>
                      <a:pt x="264" y="355"/>
                      <a:pt x="264" y="355"/>
                      <a:pt x="264" y="355"/>
                    </a:cubicBezTo>
                    <a:cubicBezTo>
                      <a:pt x="262" y="348"/>
                      <a:pt x="262" y="348"/>
                      <a:pt x="262" y="348"/>
                    </a:cubicBezTo>
                    <a:cubicBezTo>
                      <a:pt x="262" y="348"/>
                      <a:pt x="262" y="348"/>
                      <a:pt x="262" y="348"/>
                    </a:cubicBezTo>
                    <a:cubicBezTo>
                      <a:pt x="262" y="348"/>
                      <a:pt x="262" y="348"/>
                      <a:pt x="262" y="348"/>
                    </a:cubicBezTo>
                    <a:cubicBezTo>
                      <a:pt x="260" y="340"/>
                      <a:pt x="260" y="340"/>
                      <a:pt x="260" y="340"/>
                    </a:cubicBezTo>
                    <a:cubicBezTo>
                      <a:pt x="260" y="339"/>
                      <a:pt x="260" y="339"/>
                      <a:pt x="260" y="339"/>
                    </a:cubicBezTo>
                    <a:cubicBezTo>
                      <a:pt x="260" y="338"/>
                      <a:pt x="260" y="338"/>
                      <a:pt x="260" y="338"/>
                    </a:cubicBezTo>
                    <a:cubicBezTo>
                      <a:pt x="260" y="338"/>
                      <a:pt x="260" y="338"/>
                      <a:pt x="260" y="338"/>
                    </a:cubicBezTo>
                    <a:cubicBezTo>
                      <a:pt x="260" y="338"/>
                      <a:pt x="260" y="338"/>
                      <a:pt x="260" y="338"/>
                    </a:cubicBezTo>
                    <a:cubicBezTo>
                      <a:pt x="263" y="335"/>
                      <a:pt x="263" y="335"/>
                      <a:pt x="263" y="335"/>
                    </a:cubicBezTo>
                    <a:cubicBezTo>
                      <a:pt x="264" y="334"/>
                      <a:pt x="264" y="334"/>
                      <a:pt x="264" y="334"/>
                    </a:cubicBezTo>
                    <a:cubicBezTo>
                      <a:pt x="264" y="334"/>
                      <a:pt x="264" y="334"/>
                      <a:pt x="264" y="334"/>
                    </a:cubicBezTo>
                    <a:cubicBezTo>
                      <a:pt x="264" y="334"/>
                      <a:pt x="264" y="334"/>
                      <a:pt x="264" y="334"/>
                    </a:cubicBezTo>
                    <a:cubicBezTo>
                      <a:pt x="268" y="328"/>
                      <a:pt x="268" y="328"/>
                      <a:pt x="268" y="328"/>
                    </a:cubicBezTo>
                    <a:cubicBezTo>
                      <a:pt x="269" y="327"/>
                      <a:pt x="269" y="327"/>
                      <a:pt x="269" y="327"/>
                    </a:cubicBezTo>
                    <a:cubicBezTo>
                      <a:pt x="276" y="322"/>
                      <a:pt x="276" y="322"/>
                      <a:pt x="276" y="322"/>
                    </a:cubicBezTo>
                    <a:cubicBezTo>
                      <a:pt x="276" y="322"/>
                      <a:pt x="276" y="322"/>
                      <a:pt x="276" y="322"/>
                    </a:cubicBezTo>
                    <a:cubicBezTo>
                      <a:pt x="276" y="321"/>
                      <a:pt x="276" y="321"/>
                      <a:pt x="276" y="321"/>
                    </a:cubicBezTo>
                    <a:cubicBezTo>
                      <a:pt x="277" y="321"/>
                      <a:pt x="277" y="321"/>
                      <a:pt x="277" y="321"/>
                    </a:cubicBezTo>
                    <a:cubicBezTo>
                      <a:pt x="277" y="321"/>
                      <a:pt x="277" y="321"/>
                      <a:pt x="277" y="321"/>
                    </a:cubicBezTo>
                    <a:cubicBezTo>
                      <a:pt x="286" y="320"/>
                      <a:pt x="286" y="320"/>
                      <a:pt x="286" y="320"/>
                    </a:cubicBezTo>
                    <a:cubicBezTo>
                      <a:pt x="286" y="322"/>
                      <a:pt x="286" y="322"/>
                      <a:pt x="286" y="322"/>
                    </a:cubicBezTo>
                    <a:cubicBezTo>
                      <a:pt x="286" y="325"/>
                      <a:pt x="286" y="327"/>
                      <a:pt x="286" y="328"/>
                    </a:cubicBezTo>
                    <a:cubicBezTo>
                      <a:pt x="288" y="332"/>
                      <a:pt x="288" y="332"/>
                      <a:pt x="288" y="332"/>
                    </a:cubicBezTo>
                    <a:cubicBezTo>
                      <a:pt x="290" y="337"/>
                      <a:pt x="290" y="337"/>
                      <a:pt x="290" y="337"/>
                    </a:cubicBezTo>
                    <a:cubicBezTo>
                      <a:pt x="298" y="342"/>
                      <a:pt x="298" y="342"/>
                      <a:pt x="298" y="342"/>
                    </a:cubicBezTo>
                    <a:cubicBezTo>
                      <a:pt x="320" y="344"/>
                      <a:pt x="320" y="344"/>
                      <a:pt x="320" y="344"/>
                    </a:cubicBezTo>
                    <a:cubicBezTo>
                      <a:pt x="321" y="344"/>
                      <a:pt x="321" y="344"/>
                      <a:pt x="321" y="344"/>
                    </a:cubicBezTo>
                    <a:cubicBezTo>
                      <a:pt x="322" y="344"/>
                      <a:pt x="322" y="344"/>
                      <a:pt x="322" y="344"/>
                    </a:cubicBezTo>
                    <a:cubicBezTo>
                      <a:pt x="322" y="345"/>
                      <a:pt x="322" y="345"/>
                      <a:pt x="322" y="345"/>
                    </a:cubicBezTo>
                    <a:cubicBezTo>
                      <a:pt x="322" y="346"/>
                      <a:pt x="322" y="346"/>
                      <a:pt x="322" y="346"/>
                    </a:cubicBezTo>
                    <a:cubicBezTo>
                      <a:pt x="322" y="353"/>
                      <a:pt x="322" y="353"/>
                      <a:pt x="322" y="353"/>
                    </a:cubicBezTo>
                    <a:cubicBezTo>
                      <a:pt x="328" y="360"/>
                      <a:pt x="328" y="360"/>
                      <a:pt x="328" y="360"/>
                    </a:cubicBezTo>
                    <a:cubicBezTo>
                      <a:pt x="333" y="362"/>
                      <a:pt x="333" y="362"/>
                      <a:pt x="333" y="362"/>
                    </a:cubicBezTo>
                    <a:cubicBezTo>
                      <a:pt x="334" y="362"/>
                      <a:pt x="334" y="362"/>
                      <a:pt x="334" y="362"/>
                    </a:cubicBezTo>
                    <a:cubicBezTo>
                      <a:pt x="334" y="362"/>
                      <a:pt x="334" y="362"/>
                      <a:pt x="334" y="362"/>
                    </a:cubicBezTo>
                    <a:cubicBezTo>
                      <a:pt x="334" y="363"/>
                      <a:pt x="334" y="363"/>
                      <a:pt x="334" y="363"/>
                    </a:cubicBezTo>
                    <a:cubicBezTo>
                      <a:pt x="334" y="366"/>
                      <a:pt x="334" y="366"/>
                      <a:pt x="334" y="366"/>
                    </a:cubicBezTo>
                    <a:cubicBezTo>
                      <a:pt x="334" y="370"/>
                      <a:pt x="334" y="370"/>
                      <a:pt x="334" y="370"/>
                    </a:cubicBezTo>
                    <a:cubicBezTo>
                      <a:pt x="332" y="378"/>
                      <a:pt x="332" y="378"/>
                      <a:pt x="332" y="378"/>
                    </a:cubicBezTo>
                    <a:cubicBezTo>
                      <a:pt x="335" y="380"/>
                      <a:pt x="335" y="380"/>
                      <a:pt x="335" y="380"/>
                    </a:cubicBezTo>
                    <a:cubicBezTo>
                      <a:pt x="338" y="380"/>
                      <a:pt x="341" y="380"/>
                      <a:pt x="344" y="382"/>
                    </a:cubicBezTo>
                    <a:cubicBezTo>
                      <a:pt x="353" y="386"/>
                      <a:pt x="353" y="386"/>
                      <a:pt x="353" y="386"/>
                    </a:cubicBezTo>
                    <a:cubicBezTo>
                      <a:pt x="358" y="382"/>
                      <a:pt x="358" y="382"/>
                      <a:pt x="358" y="382"/>
                    </a:cubicBezTo>
                    <a:cubicBezTo>
                      <a:pt x="364" y="375"/>
                      <a:pt x="364" y="375"/>
                      <a:pt x="364" y="375"/>
                    </a:cubicBezTo>
                    <a:cubicBezTo>
                      <a:pt x="365" y="372"/>
                      <a:pt x="365" y="372"/>
                      <a:pt x="365" y="372"/>
                    </a:cubicBezTo>
                    <a:cubicBezTo>
                      <a:pt x="365" y="372"/>
                      <a:pt x="365" y="372"/>
                      <a:pt x="365" y="372"/>
                    </a:cubicBezTo>
                    <a:cubicBezTo>
                      <a:pt x="366" y="371"/>
                      <a:pt x="366" y="371"/>
                      <a:pt x="366" y="371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65" y="361"/>
                      <a:pt x="365" y="361"/>
                      <a:pt x="365" y="361"/>
                    </a:cubicBezTo>
                    <a:cubicBezTo>
                      <a:pt x="364" y="357"/>
                      <a:pt x="364" y="357"/>
                      <a:pt x="364" y="357"/>
                    </a:cubicBezTo>
                    <a:cubicBezTo>
                      <a:pt x="364" y="356"/>
                      <a:pt x="364" y="356"/>
                      <a:pt x="364" y="356"/>
                    </a:cubicBezTo>
                    <a:cubicBezTo>
                      <a:pt x="364" y="356"/>
                      <a:pt x="364" y="356"/>
                      <a:pt x="364" y="356"/>
                    </a:cubicBezTo>
                    <a:cubicBezTo>
                      <a:pt x="364" y="356"/>
                      <a:pt x="364" y="356"/>
                      <a:pt x="364" y="356"/>
                    </a:cubicBezTo>
                    <a:cubicBezTo>
                      <a:pt x="364" y="355"/>
                      <a:pt x="364" y="355"/>
                      <a:pt x="364" y="355"/>
                    </a:cubicBezTo>
                    <a:cubicBezTo>
                      <a:pt x="368" y="350"/>
                      <a:pt x="368" y="350"/>
                      <a:pt x="368" y="350"/>
                    </a:cubicBezTo>
                    <a:cubicBezTo>
                      <a:pt x="368" y="350"/>
                      <a:pt x="368" y="350"/>
                      <a:pt x="368" y="350"/>
                    </a:cubicBezTo>
                    <a:cubicBezTo>
                      <a:pt x="368" y="350"/>
                      <a:pt x="368" y="350"/>
                      <a:pt x="368" y="350"/>
                    </a:cubicBezTo>
                    <a:cubicBezTo>
                      <a:pt x="374" y="345"/>
                      <a:pt x="374" y="345"/>
                      <a:pt x="374" y="345"/>
                    </a:cubicBezTo>
                    <a:cubicBezTo>
                      <a:pt x="375" y="345"/>
                      <a:pt x="375" y="345"/>
                      <a:pt x="375" y="345"/>
                    </a:cubicBezTo>
                    <a:cubicBezTo>
                      <a:pt x="388" y="345"/>
                      <a:pt x="388" y="345"/>
                      <a:pt x="388" y="345"/>
                    </a:cubicBezTo>
                    <a:cubicBezTo>
                      <a:pt x="390" y="344"/>
                      <a:pt x="390" y="344"/>
                      <a:pt x="390" y="344"/>
                    </a:cubicBezTo>
                    <a:cubicBezTo>
                      <a:pt x="390" y="338"/>
                      <a:pt x="390" y="338"/>
                      <a:pt x="390" y="338"/>
                    </a:cubicBezTo>
                    <a:cubicBezTo>
                      <a:pt x="388" y="332"/>
                      <a:pt x="388" y="332"/>
                      <a:pt x="388" y="332"/>
                    </a:cubicBezTo>
                    <a:cubicBezTo>
                      <a:pt x="383" y="324"/>
                      <a:pt x="383" y="324"/>
                      <a:pt x="383" y="324"/>
                    </a:cubicBezTo>
                    <a:cubicBezTo>
                      <a:pt x="383" y="324"/>
                      <a:pt x="383" y="324"/>
                      <a:pt x="383" y="324"/>
                    </a:cubicBezTo>
                    <a:cubicBezTo>
                      <a:pt x="383" y="324"/>
                      <a:pt x="383" y="324"/>
                      <a:pt x="383" y="324"/>
                    </a:cubicBezTo>
                    <a:cubicBezTo>
                      <a:pt x="383" y="314"/>
                      <a:pt x="383" y="314"/>
                      <a:pt x="383" y="314"/>
                    </a:cubicBezTo>
                    <a:cubicBezTo>
                      <a:pt x="383" y="313"/>
                      <a:pt x="383" y="313"/>
                      <a:pt x="383" y="313"/>
                    </a:cubicBezTo>
                    <a:cubicBezTo>
                      <a:pt x="383" y="313"/>
                      <a:pt x="383" y="313"/>
                      <a:pt x="383" y="313"/>
                    </a:cubicBezTo>
                    <a:cubicBezTo>
                      <a:pt x="385" y="307"/>
                      <a:pt x="385" y="307"/>
                      <a:pt x="385" y="307"/>
                    </a:cubicBezTo>
                    <a:cubicBezTo>
                      <a:pt x="385" y="307"/>
                      <a:pt x="385" y="307"/>
                      <a:pt x="385" y="307"/>
                    </a:cubicBezTo>
                    <a:cubicBezTo>
                      <a:pt x="386" y="307"/>
                      <a:pt x="386" y="307"/>
                      <a:pt x="386" y="307"/>
                    </a:cubicBezTo>
                    <a:cubicBezTo>
                      <a:pt x="386" y="307"/>
                      <a:pt x="386" y="307"/>
                      <a:pt x="386" y="307"/>
                    </a:cubicBezTo>
                    <a:cubicBezTo>
                      <a:pt x="396" y="291"/>
                      <a:pt x="396" y="291"/>
                      <a:pt x="396" y="291"/>
                    </a:cubicBezTo>
                    <a:cubicBezTo>
                      <a:pt x="397" y="291"/>
                      <a:pt x="397" y="291"/>
                      <a:pt x="397" y="291"/>
                    </a:cubicBezTo>
                    <a:cubicBezTo>
                      <a:pt x="397" y="291"/>
                      <a:pt x="397" y="291"/>
                      <a:pt x="397" y="291"/>
                    </a:cubicBezTo>
                    <a:cubicBezTo>
                      <a:pt x="398" y="290"/>
                      <a:pt x="398" y="290"/>
                      <a:pt x="398" y="290"/>
                    </a:cubicBezTo>
                    <a:cubicBezTo>
                      <a:pt x="400" y="290"/>
                      <a:pt x="400" y="290"/>
                      <a:pt x="400" y="290"/>
                    </a:cubicBezTo>
                    <a:cubicBezTo>
                      <a:pt x="404" y="291"/>
                      <a:pt x="404" y="291"/>
                      <a:pt x="404" y="291"/>
                    </a:cubicBezTo>
                    <a:cubicBezTo>
                      <a:pt x="414" y="296"/>
                      <a:pt x="414" y="296"/>
                      <a:pt x="414" y="296"/>
                    </a:cubicBezTo>
                    <a:cubicBezTo>
                      <a:pt x="420" y="298"/>
                      <a:pt x="420" y="298"/>
                      <a:pt x="420" y="298"/>
                    </a:cubicBezTo>
                    <a:cubicBezTo>
                      <a:pt x="420" y="295"/>
                      <a:pt x="420" y="295"/>
                      <a:pt x="420" y="295"/>
                    </a:cubicBezTo>
                    <a:cubicBezTo>
                      <a:pt x="419" y="294"/>
                      <a:pt x="419" y="294"/>
                      <a:pt x="419" y="294"/>
                    </a:cubicBezTo>
                    <a:cubicBezTo>
                      <a:pt x="419" y="293"/>
                      <a:pt x="419" y="293"/>
                      <a:pt x="419" y="293"/>
                    </a:cubicBezTo>
                    <a:cubicBezTo>
                      <a:pt x="419" y="290"/>
                      <a:pt x="420" y="288"/>
                      <a:pt x="423" y="286"/>
                    </a:cubicBezTo>
                    <a:cubicBezTo>
                      <a:pt x="430" y="281"/>
                      <a:pt x="430" y="281"/>
                      <a:pt x="430" y="281"/>
                    </a:cubicBezTo>
                    <a:cubicBezTo>
                      <a:pt x="430" y="281"/>
                      <a:pt x="430" y="281"/>
                      <a:pt x="430" y="281"/>
                    </a:cubicBezTo>
                    <a:cubicBezTo>
                      <a:pt x="430" y="281"/>
                      <a:pt x="430" y="281"/>
                      <a:pt x="430" y="281"/>
                    </a:cubicBezTo>
                    <a:cubicBezTo>
                      <a:pt x="430" y="280"/>
                      <a:pt x="430" y="280"/>
                      <a:pt x="430" y="280"/>
                    </a:cubicBezTo>
                    <a:cubicBezTo>
                      <a:pt x="434" y="279"/>
                      <a:pt x="437" y="278"/>
                      <a:pt x="438" y="278"/>
                    </a:cubicBezTo>
                    <a:cubicBezTo>
                      <a:pt x="445" y="278"/>
                      <a:pt x="445" y="278"/>
                      <a:pt x="445" y="278"/>
                    </a:cubicBezTo>
                    <a:cubicBezTo>
                      <a:pt x="446" y="278"/>
                      <a:pt x="446" y="278"/>
                      <a:pt x="446" y="278"/>
                    </a:cubicBezTo>
                    <a:cubicBezTo>
                      <a:pt x="446" y="278"/>
                      <a:pt x="446" y="278"/>
                      <a:pt x="446" y="278"/>
                    </a:cubicBezTo>
                    <a:cubicBezTo>
                      <a:pt x="450" y="278"/>
                      <a:pt x="450" y="278"/>
                      <a:pt x="450" y="278"/>
                    </a:cubicBezTo>
                    <a:cubicBezTo>
                      <a:pt x="452" y="268"/>
                      <a:pt x="452" y="268"/>
                      <a:pt x="452" y="268"/>
                    </a:cubicBezTo>
                    <a:cubicBezTo>
                      <a:pt x="452" y="262"/>
                      <a:pt x="452" y="262"/>
                      <a:pt x="452" y="262"/>
                    </a:cubicBezTo>
                    <a:cubicBezTo>
                      <a:pt x="452" y="257"/>
                      <a:pt x="452" y="254"/>
                      <a:pt x="454" y="254"/>
                    </a:cubicBezTo>
                    <a:cubicBezTo>
                      <a:pt x="456" y="248"/>
                      <a:pt x="456" y="248"/>
                      <a:pt x="456" y="248"/>
                    </a:cubicBezTo>
                    <a:cubicBezTo>
                      <a:pt x="453" y="244"/>
                      <a:pt x="453" y="244"/>
                      <a:pt x="453" y="244"/>
                    </a:cubicBezTo>
                    <a:cubicBezTo>
                      <a:pt x="448" y="240"/>
                      <a:pt x="448" y="240"/>
                      <a:pt x="448" y="240"/>
                    </a:cubicBezTo>
                    <a:cubicBezTo>
                      <a:pt x="438" y="238"/>
                      <a:pt x="438" y="238"/>
                      <a:pt x="438" y="238"/>
                    </a:cubicBezTo>
                    <a:cubicBezTo>
                      <a:pt x="436" y="238"/>
                      <a:pt x="432" y="236"/>
                      <a:pt x="426" y="230"/>
                    </a:cubicBezTo>
                    <a:cubicBezTo>
                      <a:pt x="420" y="228"/>
                      <a:pt x="420" y="228"/>
                      <a:pt x="420" y="228"/>
                    </a:cubicBezTo>
                    <a:cubicBezTo>
                      <a:pt x="420" y="228"/>
                      <a:pt x="420" y="228"/>
                      <a:pt x="420" y="228"/>
                    </a:cubicBezTo>
                    <a:cubicBezTo>
                      <a:pt x="420" y="227"/>
                      <a:pt x="420" y="227"/>
                      <a:pt x="420" y="227"/>
                    </a:cubicBezTo>
                    <a:cubicBezTo>
                      <a:pt x="412" y="218"/>
                      <a:pt x="412" y="218"/>
                      <a:pt x="412" y="218"/>
                    </a:cubicBezTo>
                    <a:cubicBezTo>
                      <a:pt x="406" y="218"/>
                      <a:pt x="406" y="218"/>
                      <a:pt x="406" y="218"/>
                    </a:cubicBezTo>
                    <a:cubicBezTo>
                      <a:pt x="405" y="218"/>
                      <a:pt x="405" y="218"/>
                      <a:pt x="405" y="218"/>
                    </a:cubicBezTo>
                    <a:cubicBezTo>
                      <a:pt x="405" y="218"/>
                      <a:pt x="405" y="218"/>
                      <a:pt x="405" y="218"/>
                    </a:cubicBezTo>
                    <a:cubicBezTo>
                      <a:pt x="399" y="215"/>
                      <a:pt x="399" y="215"/>
                      <a:pt x="399" y="215"/>
                    </a:cubicBezTo>
                    <a:cubicBezTo>
                      <a:pt x="395" y="220"/>
                      <a:pt x="395" y="220"/>
                      <a:pt x="395" y="220"/>
                    </a:cubicBezTo>
                    <a:cubicBezTo>
                      <a:pt x="394" y="238"/>
                      <a:pt x="394" y="238"/>
                      <a:pt x="394" y="238"/>
                    </a:cubicBezTo>
                    <a:cubicBezTo>
                      <a:pt x="396" y="246"/>
                      <a:pt x="396" y="246"/>
                      <a:pt x="396" y="246"/>
                    </a:cubicBezTo>
                    <a:cubicBezTo>
                      <a:pt x="398" y="246"/>
                      <a:pt x="398" y="246"/>
                      <a:pt x="398" y="246"/>
                    </a:cubicBezTo>
                    <a:cubicBezTo>
                      <a:pt x="399" y="246"/>
                      <a:pt x="399" y="246"/>
                      <a:pt x="399" y="246"/>
                    </a:cubicBezTo>
                    <a:cubicBezTo>
                      <a:pt x="404" y="248"/>
                      <a:pt x="404" y="248"/>
                      <a:pt x="404" y="248"/>
                    </a:cubicBezTo>
                    <a:cubicBezTo>
                      <a:pt x="404" y="248"/>
                      <a:pt x="404" y="248"/>
                      <a:pt x="404" y="248"/>
                    </a:cubicBezTo>
                    <a:cubicBezTo>
                      <a:pt x="404" y="248"/>
                      <a:pt x="404" y="248"/>
                      <a:pt x="404" y="248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8" y="255"/>
                      <a:pt x="408" y="255"/>
                      <a:pt x="408" y="255"/>
                    </a:cubicBezTo>
                    <a:cubicBezTo>
                      <a:pt x="408" y="256"/>
                      <a:pt x="408" y="256"/>
                      <a:pt x="408" y="256"/>
                    </a:cubicBezTo>
                    <a:cubicBezTo>
                      <a:pt x="408" y="256"/>
                      <a:pt x="408" y="256"/>
                      <a:pt x="408" y="256"/>
                    </a:cubicBezTo>
                    <a:cubicBezTo>
                      <a:pt x="408" y="256"/>
                      <a:pt x="408" y="256"/>
                      <a:pt x="408" y="256"/>
                    </a:cubicBezTo>
                    <a:cubicBezTo>
                      <a:pt x="406" y="268"/>
                      <a:pt x="406" y="268"/>
                      <a:pt x="406" y="268"/>
                    </a:cubicBezTo>
                    <a:cubicBezTo>
                      <a:pt x="406" y="269"/>
                      <a:pt x="406" y="269"/>
                      <a:pt x="406" y="269"/>
                    </a:cubicBezTo>
                    <a:cubicBezTo>
                      <a:pt x="406" y="270"/>
                      <a:pt x="406" y="270"/>
                      <a:pt x="406" y="270"/>
                    </a:cubicBezTo>
                    <a:cubicBezTo>
                      <a:pt x="406" y="270"/>
                      <a:pt x="406" y="270"/>
                      <a:pt x="406" y="270"/>
                    </a:cubicBezTo>
                    <a:cubicBezTo>
                      <a:pt x="404" y="271"/>
                      <a:pt x="402" y="272"/>
                      <a:pt x="400" y="273"/>
                    </a:cubicBezTo>
                    <a:cubicBezTo>
                      <a:pt x="399" y="274"/>
                      <a:pt x="399" y="274"/>
                      <a:pt x="399" y="274"/>
                    </a:cubicBezTo>
                    <a:cubicBezTo>
                      <a:pt x="399" y="273"/>
                      <a:pt x="399" y="273"/>
                      <a:pt x="399" y="273"/>
                    </a:cubicBezTo>
                    <a:cubicBezTo>
                      <a:pt x="398" y="273"/>
                      <a:pt x="398" y="273"/>
                      <a:pt x="398" y="273"/>
                    </a:cubicBezTo>
                    <a:cubicBezTo>
                      <a:pt x="396" y="272"/>
                      <a:pt x="396" y="272"/>
                      <a:pt x="396" y="272"/>
                    </a:cubicBezTo>
                    <a:cubicBezTo>
                      <a:pt x="389" y="275"/>
                      <a:pt x="389" y="275"/>
                      <a:pt x="389" y="275"/>
                    </a:cubicBezTo>
                    <a:cubicBezTo>
                      <a:pt x="389" y="275"/>
                      <a:pt x="389" y="275"/>
                      <a:pt x="389" y="275"/>
                    </a:cubicBezTo>
                    <a:cubicBezTo>
                      <a:pt x="389" y="276"/>
                      <a:pt x="389" y="276"/>
                      <a:pt x="389" y="276"/>
                    </a:cubicBezTo>
                    <a:cubicBezTo>
                      <a:pt x="390" y="276"/>
                      <a:pt x="390" y="276"/>
                      <a:pt x="390" y="276"/>
                    </a:cubicBezTo>
                    <a:cubicBezTo>
                      <a:pt x="391" y="287"/>
                      <a:pt x="391" y="287"/>
                      <a:pt x="391" y="287"/>
                    </a:cubicBezTo>
                    <a:cubicBezTo>
                      <a:pt x="391" y="289"/>
                      <a:pt x="390" y="290"/>
                      <a:pt x="388" y="290"/>
                    </a:cubicBezTo>
                    <a:cubicBezTo>
                      <a:pt x="384" y="290"/>
                      <a:pt x="384" y="290"/>
                      <a:pt x="384" y="290"/>
                    </a:cubicBezTo>
                    <a:cubicBezTo>
                      <a:pt x="381" y="290"/>
                      <a:pt x="380" y="289"/>
                      <a:pt x="379" y="288"/>
                    </a:cubicBezTo>
                    <a:cubicBezTo>
                      <a:pt x="374" y="284"/>
                      <a:pt x="374" y="284"/>
                      <a:pt x="374" y="284"/>
                    </a:cubicBezTo>
                    <a:cubicBezTo>
                      <a:pt x="374" y="284"/>
                      <a:pt x="374" y="284"/>
                      <a:pt x="374" y="284"/>
                    </a:cubicBezTo>
                    <a:cubicBezTo>
                      <a:pt x="373" y="284"/>
                      <a:pt x="373" y="284"/>
                      <a:pt x="373" y="284"/>
                    </a:cubicBezTo>
                    <a:cubicBezTo>
                      <a:pt x="373" y="283"/>
                      <a:pt x="373" y="283"/>
                      <a:pt x="373" y="283"/>
                    </a:cubicBezTo>
                    <a:cubicBezTo>
                      <a:pt x="370" y="276"/>
                      <a:pt x="370" y="276"/>
                      <a:pt x="370" y="276"/>
                    </a:cubicBezTo>
                    <a:cubicBezTo>
                      <a:pt x="370" y="276"/>
                      <a:pt x="368" y="274"/>
                      <a:pt x="364" y="273"/>
                    </a:cubicBezTo>
                    <a:cubicBezTo>
                      <a:pt x="363" y="273"/>
                      <a:pt x="363" y="273"/>
                      <a:pt x="363" y="273"/>
                    </a:cubicBezTo>
                    <a:cubicBezTo>
                      <a:pt x="363" y="273"/>
                      <a:pt x="363" y="273"/>
                      <a:pt x="363" y="273"/>
                    </a:cubicBezTo>
                    <a:cubicBezTo>
                      <a:pt x="357" y="269"/>
                      <a:pt x="357" y="269"/>
                      <a:pt x="357" y="269"/>
                    </a:cubicBezTo>
                    <a:cubicBezTo>
                      <a:pt x="356" y="269"/>
                      <a:pt x="356" y="269"/>
                      <a:pt x="356" y="269"/>
                    </a:cubicBezTo>
                    <a:cubicBezTo>
                      <a:pt x="356" y="268"/>
                      <a:pt x="356" y="268"/>
                      <a:pt x="356" y="268"/>
                    </a:cubicBezTo>
                    <a:cubicBezTo>
                      <a:pt x="356" y="268"/>
                      <a:pt x="356" y="268"/>
                      <a:pt x="356" y="268"/>
                    </a:cubicBezTo>
                    <a:cubicBezTo>
                      <a:pt x="355" y="262"/>
                      <a:pt x="355" y="262"/>
                      <a:pt x="355" y="262"/>
                    </a:cubicBezTo>
                    <a:cubicBezTo>
                      <a:pt x="356" y="256"/>
                      <a:pt x="356" y="256"/>
                      <a:pt x="356" y="256"/>
                    </a:cubicBezTo>
                    <a:cubicBezTo>
                      <a:pt x="356" y="256"/>
                      <a:pt x="356" y="256"/>
                      <a:pt x="356" y="256"/>
                    </a:cubicBezTo>
                    <a:cubicBezTo>
                      <a:pt x="356" y="256"/>
                      <a:pt x="356" y="256"/>
                      <a:pt x="356" y="256"/>
                    </a:cubicBezTo>
                    <a:cubicBezTo>
                      <a:pt x="356" y="256"/>
                      <a:pt x="356" y="256"/>
                      <a:pt x="356" y="256"/>
                    </a:cubicBezTo>
                    <a:cubicBezTo>
                      <a:pt x="358" y="253"/>
                      <a:pt x="358" y="253"/>
                      <a:pt x="358" y="253"/>
                    </a:cubicBezTo>
                    <a:cubicBezTo>
                      <a:pt x="358" y="251"/>
                      <a:pt x="358" y="251"/>
                      <a:pt x="358" y="251"/>
                    </a:cubicBezTo>
                    <a:cubicBezTo>
                      <a:pt x="356" y="244"/>
                      <a:pt x="356" y="244"/>
                      <a:pt x="356" y="244"/>
                    </a:cubicBezTo>
                    <a:cubicBezTo>
                      <a:pt x="350" y="239"/>
                      <a:pt x="350" y="239"/>
                      <a:pt x="350" y="239"/>
                    </a:cubicBezTo>
                    <a:cubicBezTo>
                      <a:pt x="350" y="238"/>
                      <a:pt x="350" y="238"/>
                      <a:pt x="350" y="238"/>
                    </a:cubicBezTo>
                    <a:cubicBezTo>
                      <a:pt x="349" y="222"/>
                      <a:pt x="349" y="222"/>
                      <a:pt x="349" y="222"/>
                    </a:cubicBezTo>
                    <a:cubicBezTo>
                      <a:pt x="345" y="218"/>
                      <a:pt x="345" y="218"/>
                      <a:pt x="345" y="218"/>
                    </a:cubicBezTo>
                    <a:cubicBezTo>
                      <a:pt x="344" y="218"/>
                      <a:pt x="344" y="218"/>
                      <a:pt x="344" y="218"/>
                    </a:cubicBezTo>
                    <a:cubicBezTo>
                      <a:pt x="344" y="217"/>
                      <a:pt x="344" y="217"/>
                      <a:pt x="344" y="217"/>
                    </a:cubicBezTo>
                    <a:cubicBezTo>
                      <a:pt x="344" y="217"/>
                      <a:pt x="344" y="217"/>
                      <a:pt x="344" y="217"/>
                    </a:cubicBezTo>
                    <a:cubicBezTo>
                      <a:pt x="341" y="210"/>
                      <a:pt x="341" y="210"/>
                      <a:pt x="341" y="210"/>
                    </a:cubicBezTo>
                    <a:cubicBezTo>
                      <a:pt x="326" y="208"/>
                      <a:pt x="326" y="208"/>
                      <a:pt x="326" y="208"/>
                    </a:cubicBezTo>
                    <a:cubicBezTo>
                      <a:pt x="323" y="207"/>
                      <a:pt x="320" y="204"/>
                      <a:pt x="319" y="201"/>
                    </a:cubicBezTo>
                    <a:cubicBezTo>
                      <a:pt x="312" y="201"/>
                      <a:pt x="312" y="201"/>
                      <a:pt x="312" y="201"/>
                    </a:cubicBezTo>
                    <a:cubicBezTo>
                      <a:pt x="310" y="200"/>
                      <a:pt x="308" y="199"/>
                      <a:pt x="305" y="196"/>
                    </a:cubicBezTo>
                    <a:cubicBezTo>
                      <a:pt x="304" y="195"/>
                      <a:pt x="304" y="195"/>
                      <a:pt x="304" y="195"/>
                    </a:cubicBezTo>
                    <a:cubicBezTo>
                      <a:pt x="302" y="194"/>
                      <a:pt x="301" y="191"/>
                      <a:pt x="299" y="188"/>
                    </a:cubicBezTo>
                    <a:cubicBezTo>
                      <a:pt x="299" y="188"/>
                      <a:pt x="299" y="188"/>
                      <a:pt x="299" y="188"/>
                    </a:cubicBezTo>
                    <a:cubicBezTo>
                      <a:pt x="299" y="188"/>
                      <a:pt x="299" y="188"/>
                      <a:pt x="299" y="188"/>
                    </a:cubicBezTo>
                    <a:cubicBezTo>
                      <a:pt x="298" y="181"/>
                      <a:pt x="298" y="181"/>
                      <a:pt x="298" y="181"/>
                    </a:cubicBezTo>
                    <a:cubicBezTo>
                      <a:pt x="298" y="181"/>
                      <a:pt x="298" y="181"/>
                      <a:pt x="298" y="181"/>
                    </a:cubicBezTo>
                    <a:cubicBezTo>
                      <a:pt x="298" y="181"/>
                      <a:pt x="298" y="181"/>
                      <a:pt x="298" y="181"/>
                    </a:cubicBezTo>
                    <a:cubicBezTo>
                      <a:pt x="298" y="180"/>
                      <a:pt x="298" y="180"/>
                      <a:pt x="298" y="180"/>
                    </a:cubicBezTo>
                    <a:cubicBezTo>
                      <a:pt x="298" y="180"/>
                      <a:pt x="298" y="180"/>
                      <a:pt x="298" y="180"/>
                    </a:cubicBezTo>
                    <a:cubicBezTo>
                      <a:pt x="300" y="168"/>
                      <a:pt x="300" y="168"/>
                      <a:pt x="300" y="168"/>
                    </a:cubicBezTo>
                    <a:cubicBezTo>
                      <a:pt x="300" y="168"/>
                      <a:pt x="300" y="168"/>
                      <a:pt x="300" y="168"/>
                    </a:cubicBezTo>
                    <a:cubicBezTo>
                      <a:pt x="302" y="162"/>
                      <a:pt x="302" y="162"/>
                      <a:pt x="302" y="162"/>
                    </a:cubicBezTo>
                    <a:cubicBezTo>
                      <a:pt x="302" y="162"/>
                      <a:pt x="302" y="162"/>
                      <a:pt x="302" y="162"/>
                    </a:cubicBezTo>
                    <a:cubicBezTo>
                      <a:pt x="302" y="162"/>
                      <a:pt x="302" y="162"/>
                      <a:pt x="302" y="162"/>
                    </a:cubicBezTo>
                    <a:cubicBezTo>
                      <a:pt x="303" y="162"/>
                      <a:pt x="303" y="162"/>
                      <a:pt x="303" y="162"/>
                    </a:cubicBezTo>
                    <a:cubicBezTo>
                      <a:pt x="318" y="155"/>
                      <a:pt x="318" y="155"/>
                      <a:pt x="318" y="155"/>
                    </a:cubicBezTo>
                    <a:cubicBezTo>
                      <a:pt x="324" y="148"/>
                      <a:pt x="324" y="148"/>
                      <a:pt x="324" y="148"/>
                    </a:cubicBezTo>
                    <a:cubicBezTo>
                      <a:pt x="325" y="142"/>
                      <a:pt x="325" y="142"/>
                      <a:pt x="325" y="142"/>
                    </a:cubicBezTo>
                    <a:cubicBezTo>
                      <a:pt x="324" y="138"/>
                      <a:pt x="324" y="138"/>
                      <a:pt x="324" y="138"/>
                    </a:cubicBezTo>
                    <a:cubicBezTo>
                      <a:pt x="322" y="132"/>
                      <a:pt x="320" y="129"/>
                      <a:pt x="320" y="127"/>
                    </a:cubicBezTo>
                    <a:cubicBezTo>
                      <a:pt x="317" y="128"/>
                      <a:pt x="317" y="128"/>
                      <a:pt x="317" y="128"/>
                    </a:cubicBezTo>
                    <a:cubicBezTo>
                      <a:pt x="312" y="127"/>
                      <a:pt x="312" y="127"/>
                      <a:pt x="312" y="127"/>
                    </a:cubicBezTo>
                    <a:cubicBezTo>
                      <a:pt x="310" y="128"/>
                      <a:pt x="307" y="131"/>
                      <a:pt x="303" y="136"/>
                    </a:cubicBezTo>
                    <a:cubicBezTo>
                      <a:pt x="296" y="143"/>
                      <a:pt x="296" y="143"/>
                      <a:pt x="296" y="143"/>
                    </a:cubicBezTo>
                    <a:cubicBezTo>
                      <a:pt x="296" y="143"/>
                      <a:pt x="296" y="143"/>
                      <a:pt x="296" y="143"/>
                    </a:cubicBezTo>
                    <a:cubicBezTo>
                      <a:pt x="295" y="143"/>
                      <a:pt x="295" y="143"/>
                      <a:pt x="295" y="143"/>
                    </a:cubicBezTo>
                    <a:cubicBezTo>
                      <a:pt x="290" y="144"/>
                      <a:pt x="286" y="145"/>
                      <a:pt x="284" y="144"/>
                    </a:cubicBezTo>
                    <a:lnTo>
                      <a:pt x="271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8" name="îşḻide">
                <a:extLst>
                  <a:ext uri="{FF2B5EF4-FFF2-40B4-BE49-F238E27FC236}">
                    <a16:creationId xmlns:a16="http://schemas.microsoft.com/office/drawing/2014/main" xmlns="" id="{AA4E2AAF-F8A7-465D-AB5D-A411DA794A7E}"/>
                  </a:ext>
                </a:extLst>
              </p:cNvPr>
              <p:cNvSpPr/>
              <p:nvPr/>
            </p:nvSpPr>
            <p:spPr bwMode="auto">
              <a:xfrm>
                <a:off x="3011" y="1896"/>
                <a:ext cx="218" cy="360"/>
              </a:xfrm>
              <a:custGeom>
                <a:avLst/>
                <a:gdLst>
                  <a:gd name="T0" fmla="*/ 46 w 92"/>
                  <a:gd name="T1" fmla="*/ 29 h 152"/>
                  <a:gd name="T2" fmla="*/ 46 w 92"/>
                  <a:gd name="T3" fmla="*/ 43 h 152"/>
                  <a:gd name="T4" fmla="*/ 42 w 92"/>
                  <a:gd name="T5" fmla="*/ 54 h 152"/>
                  <a:gd name="T6" fmla="*/ 38 w 92"/>
                  <a:gd name="T7" fmla="*/ 62 h 152"/>
                  <a:gd name="T8" fmla="*/ 37 w 92"/>
                  <a:gd name="T9" fmla="*/ 61 h 152"/>
                  <a:gd name="T10" fmla="*/ 22 w 92"/>
                  <a:gd name="T11" fmla="*/ 65 h 152"/>
                  <a:gd name="T12" fmla="*/ 6 w 92"/>
                  <a:gd name="T13" fmla="*/ 67 h 152"/>
                  <a:gd name="T14" fmla="*/ 4 w 92"/>
                  <a:gd name="T15" fmla="*/ 70 h 152"/>
                  <a:gd name="T16" fmla="*/ 19 w 92"/>
                  <a:gd name="T17" fmla="*/ 72 h 152"/>
                  <a:gd name="T18" fmla="*/ 20 w 92"/>
                  <a:gd name="T19" fmla="*/ 72 h 152"/>
                  <a:gd name="T20" fmla="*/ 24 w 92"/>
                  <a:gd name="T21" fmla="*/ 81 h 152"/>
                  <a:gd name="T22" fmla="*/ 30 w 92"/>
                  <a:gd name="T23" fmla="*/ 92 h 152"/>
                  <a:gd name="T24" fmla="*/ 35 w 92"/>
                  <a:gd name="T25" fmla="*/ 108 h 152"/>
                  <a:gd name="T26" fmla="*/ 36 w 92"/>
                  <a:gd name="T27" fmla="*/ 108 h 152"/>
                  <a:gd name="T28" fmla="*/ 38 w 92"/>
                  <a:gd name="T29" fmla="*/ 116 h 152"/>
                  <a:gd name="T30" fmla="*/ 36 w 92"/>
                  <a:gd name="T31" fmla="*/ 124 h 152"/>
                  <a:gd name="T32" fmla="*/ 36 w 92"/>
                  <a:gd name="T33" fmla="*/ 132 h 152"/>
                  <a:gd name="T34" fmla="*/ 50 w 92"/>
                  <a:gd name="T35" fmla="*/ 140 h 152"/>
                  <a:gd name="T36" fmla="*/ 58 w 92"/>
                  <a:gd name="T37" fmla="*/ 151 h 152"/>
                  <a:gd name="T38" fmla="*/ 62 w 92"/>
                  <a:gd name="T39" fmla="*/ 152 h 152"/>
                  <a:gd name="T40" fmla="*/ 61 w 92"/>
                  <a:gd name="T41" fmla="*/ 139 h 152"/>
                  <a:gd name="T42" fmla="*/ 70 w 92"/>
                  <a:gd name="T43" fmla="*/ 134 h 152"/>
                  <a:gd name="T44" fmla="*/ 71 w 92"/>
                  <a:gd name="T45" fmla="*/ 134 h 152"/>
                  <a:gd name="T46" fmla="*/ 72 w 92"/>
                  <a:gd name="T47" fmla="*/ 134 h 152"/>
                  <a:gd name="T48" fmla="*/ 78 w 92"/>
                  <a:gd name="T49" fmla="*/ 133 h 152"/>
                  <a:gd name="T50" fmla="*/ 79 w 92"/>
                  <a:gd name="T51" fmla="*/ 122 h 152"/>
                  <a:gd name="T52" fmla="*/ 74 w 92"/>
                  <a:gd name="T53" fmla="*/ 116 h 152"/>
                  <a:gd name="T54" fmla="*/ 69 w 92"/>
                  <a:gd name="T55" fmla="*/ 116 h 152"/>
                  <a:gd name="T56" fmla="*/ 66 w 92"/>
                  <a:gd name="T57" fmla="*/ 105 h 152"/>
                  <a:gd name="T58" fmla="*/ 68 w 92"/>
                  <a:gd name="T59" fmla="*/ 84 h 152"/>
                  <a:gd name="T60" fmla="*/ 82 w 92"/>
                  <a:gd name="T61" fmla="*/ 80 h 152"/>
                  <a:gd name="T62" fmla="*/ 92 w 92"/>
                  <a:gd name="T63" fmla="*/ 54 h 152"/>
                  <a:gd name="T64" fmla="*/ 84 w 92"/>
                  <a:gd name="T65" fmla="*/ 48 h 152"/>
                  <a:gd name="T66" fmla="*/ 83 w 92"/>
                  <a:gd name="T67" fmla="*/ 48 h 152"/>
                  <a:gd name="T68" fmla="*/ 76 w 92"/>
                  <a:gd name="T69" fmla="*/ 48 h 152"/>
                  <a:gd name="T70" fmla="*/ 72 w 92"/>
                  <a:gd name="T71" fmla="*/ 42 h 152"/>
                  <a:gd name="T72" fmla="*/ 71 w 92"/>
                  <a:gd name="T73" fmla="*/ 42 h 152"/>
                  <a:gd name="T74" fmla="*/ 73 w 92"/>
                  <a:gd name="T75" fmla="*/ 26 h 152"/>
                  <a:gd name="T76" fmla="*/ 76 w 92"/>
                  <a:gd name="T77" fmla="*/ 18 h 152"/>
                  <a:gd name="T78" fmla="*/ 78 w 92"/>
                  <a:gd name="T79" fmla="*/ 10 h 152"/>
                  <a:gd name="T80" fmla="*/ 64 w 92"/>
                  <a:gd name="T81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2" h="152">
                    <a:moveTo>
                      <a:pt x="54" y="9"/>
                    </a:moveTo>
                    <a:cubicBezTo>
                      <a:pt x="46" y="29"/>
                      <a:pt x="46" y="29"/>
                      <a:pt x="46" y="29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2" y="57"/>
                      <a:pt x="41" y="60"/>
                      <a:pt x="38" y="61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7" y="62"/>
                      <a:pt x="37" y="62"/>
                      <a:pt x="37" y="62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27" y="60"/>
                      <a:pt x="27" y="60"/>
                      <a:pt x="27" y="60"/>
                    </a:cubicBezTo>
                    <a:cubicBezTo>
                      <a:pt x="22" y="65"/>
                      <a:pt x="22" y="65"/>
                      <a:pt x="22" y="65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28" y="84"/>
                      <a:pt x="28" y="84"/>
                      <a:pt x="28" y="84"/>
                    </a:cubicBezTo>
                    <a:cubicBezTo>
                      <a:pt x="29" y="86"/>
                      <a:pt x="30" y="88"/>
                      <a:pt x="30" y="92"/>
                    </a:cubicBezTo>
                    <a:cubicBezTo>
                      <a:pt x="30" y="103"/>
                      <a:pt x="30" y="103"/>
                      <a:pt x="30" y="103"/>
                    </a:cubicBezTo>
                    <a:cubicBezTo>
                      <a:pt x="35" y="108"/>
                      <a:pt x="35" y="108"/>
                      <a:pt x="35" y="108"/>
                    </a:cubicBezTo>
                    <a:cubicBezTo>
                      <a:pt x="36" y="108"/>
                      <a:pt x="36" y="108"/>
                      <a:pt x="36" y="108"/>
                    </a:cubicBezTo>
                    <a:cubicBezTo>
                      <a:pt x="36" y="108"/>
                      <a:pt x="36" y="108"/>
                      <a:pt x="36" y="108"/>
                    </a:cubicBezTo>
                    <a:cubicBezTo>
                      <a:pt x="36" y="108"/>
                      <a:pt x="36" y="108"/>
                      <a:pt x="36" y="108"/>
                    </a:cubicBezTo>
                    <a:cubicBezTo>
                      <a:pt x="38" y="116"/>
                      <a:pt x="38" y="116"/>
                      <a:pt x="38" y="116"/>
                    </a:cubicBezTo>
                    <a:cubicBezTo>
                      <a:pt x="38" y="120"/>
                      <a:pt x="38" y="120"/>
                      <a:pt x="38" y="120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35" y="128"/>
                      <a:pt x="35" y="128"/>
                      <a:pt x="35" y="128"/>
                    </a:cubicBezTo>
                    <a:cubicBezTo>
                      <a:pt x="36" y="132"/>
                      <a:pt x="36" y="132"/>
                      <a:pt x="36" y="132"/>
                    </a:cubicBezTo>
                    <a:cubicBezTo>
                      <a:pt x="41" y="135"/>
                      <a:pt x="41" y="135"/>
                      <a:pt x="41" y="135"/>
                    </a:cubicBezTo>
                    <a:cubicBezTo>
                      <a:pt x="46" y="137"/>
                      <a:pt x="49" y="138"/>
                      <a:pt x="50" y="140"/>
                    </a:cubicBezTo>
                    <a:cubicBezTo>
                      <a:pt x="53" y="146"/>
                      <a:pt x="53" y="146"/>
                      <a:pt x="53" y="146"/>
                    </a:cubicBezTo>
                    <a:cubicBezTo>
                      <a:pt x="56" y="148"/>
                      <a:pt x="58" y="150"/>
                      <a:pt x="58" y="151"/>
                    </a:cubicBezTo>
                    <a:cubicBezTo>
                      <a:pt x="62" y="152"/>
                      <a:pt x="62" y="152"/>
                      <a:pt x="62" y="152"/>
                    </a:cubicBezTo>
                    <a:cubicBezTo>
                      <a:pt x="62" y="152"/>
                      <a:pt x="62" y="152"/>
                      <a:pt x="62" y="152"/>
                    </a:cubicBezTo>
                    <a:cubicBezTo>
                      <a:pt x="61" y="144"/>
                      <a:pt x="61" y="144"/>
                      <a:pt x="61" y="144"/>
                    </a:cubicBezTo>
                    <a:cubicBezTo>
                      <a:pt x="60" y="142"/>
                      <a:pt x="60" y="140"/>
                      <a:pt x="61" y="139"/>
                    </a:cubicBezTo>
                    <a:cubicBezTo>
                      <a:pt x="62" y="138"/>
                      <a:pt x="63" y="137"/>
                      <a:pt x="64" y="136"/>
                    </a:cubicBezTo>
                    <a:cubicBezTo>
                      <a:pt x="70" y="134"/>
                      <a:pt x="70" y="134"/>
                      <a:pt x="70" y="134"/>
                    </a:cubicBezTo>
                    <a:cubicBezTo>
                      <a:pt x="70" y="134"/>
                      <a:pt x="70" y="134"/>
                      <a:pt x="70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4" y="135"/>
                      <a:pt x="74" y="135"/>
                      <a:pt x="74" y="135"/>
                    </a:cubicBezTo>
                    <a:cubicBezTo>
                      <a:pt x="78" y="133"/>
                      <a:pt x="78" y="133"/>
                      <a:pt x="78" y="133"/>
                    </a:cubicBezTo>
                    <a:cubicBezTo>
                      <a:pt x="78" y="132"/>
                      <a:pt x="78" y="132"/>
                      <a:pt x="78" y="132"/>
                    </a:cubicBezTo>
                    <a:cubicBezTo>
                      <a:pt x="79" y="122"/>
                      <a:pt x="79" y="122"/>
                      <a:pt x="79" y="122"/>
                    </a:cubicBezTo>
                    <a:cubicBezTo>
                      <a:pt x="77" y="118"/>
                      <a:pt x="77" y="118"/>
                      <a:pt x="77" y="118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69" y="116"/>
                      <a:pt x="69" y="116"/>
                      <a:pt x="69" y="116"/>
                    </a:cubicBezTo>
                    <a:cubicBezTo>
                      <a:pt x="68" y="115"/>
                      <a:pt x="68" y="115"/>
                      <a:pt x="68" y="11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82" y="80"/>
                      <a:pt x="82" y="80"/>
                      <a:pt x="82" y="80"/>
                    </a:cubicBezTo>
                    <a:cubicBezTo>
                      <a:pt x="88" y="80"/>
                      <a:pt x="88" y="80"/>
                      <a:pt x="88" y="80"/>
                    </a:cubicBezTo>
                    <a:cubicBezTo>
                      <a:pt x="92" y="54"/>
                      <a:pt x="92" y="54"/>
                      <a:pt x="92" y="54"/>
                    </a:cubicBezTo>
                    <a:cubicBezTo>
                      <a:pt x="90" y="51"/>
                      <a:pt x="89" y="49"/>
                      <a:pt x="87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3" y="48"/>
                      <a:pt x="83" y="48"/>
                      <a:pt x="83" y="48"/>
                    </a:cubicBezTo>
                    <a:cubicBezTo>
                      <a:pt x="77" y="49"/>
                      <a:pt x="77" y="49"/>
                      <a:pt x="77" y="49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3" y="26"/>
                      <a:pt x="73" y="26"/>
                      <a:pt x="73" y="26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74" y="22"/>
                      <a:pt x="75" y="20"/>
                      <a:pt x="76" y="18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64" y="0"/>
                      <a:pt x="64" y="0"/>
                      <a:pt x="64" y="0"/>
                    </a:cubicBezTo>
                    <a:lnTo>
                      <a:pt x="5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49" name="ïSľiḍé">
                <a:extLst>
                  <a:ext uri="{FF2B5EF4-FFF2-40B4-BE49-F238E27FC236}">
                    <a16:creationId xmlns:a16="http://schemas.microsoft.com/office/drawing/2014/main" xmlns="" id="{39E46C13-C5EB-40F2-ABC3-D0BED505610D}"/>
                  </a:ext>
                </a:extLst>
              </p:cNvPr>
              <p:cNvSpPr/>
              <p:nvPr/>
            </p:nvSpPr>
            <p:spPr bwMode="auto">
              <a:xfrm>
                <a:off x="949" y="950"/>
                <a:ext cx="1544" cy="1166"/>
              </a:xfrm>
              <a:custGeom>
                <a:avLst/>
                <a:gdLst>
                  <a:gd name="T0" fmla="*/ 639 w 652"/>
                  <a:gd name="T1" fmla="*/ 228 h 493"/>
                  <a:gd name="T2" fmla="*/ 612 w 652"/>
                  <a:gd name="T3" fmla="*/ 204 h 493"/>
                  <a:gd name="T4" fmla="*/ 596 w 652"/>
                  <a:gd name="T5" fmla="*/ 184 h 493"/>
                  <a:gd name="T6" fmla="*/ 520 w 652"/>
                  <a:gd name="T7" fmla="*/ 166 h 493"/>
                  <a:gd name="T8" fmla="*/ 524 w 652"/>
                  <a:gd name="T9" fmla="*/ 90 h 493"/>
                  <a:gd name="T10" fmla="*/ 470 w 652"/>
                  <a:gd name="T11" fmla="*/ 25 h 493"/>
                  <a:gd name="T12" fmla="*/ 443 w 652"/>
                  <a:gd name="T13" fmla="*/ 7 h 493"/>
                  <a:gd name="T14" fmla="*/ 401 w 652"/>
                  <a:gd name="T15" fmla="*/ 61 h 493"/>
                  <a:gd name="T16" fmla="*/ 309 w 652"/>
                  <a:gd name="T17" fmla="*/ 112 h 493"/>
                  <a:gd name="T18" fmla="*/ 291 w 652"/>
                  <a:gd name="T19" fmla="*/ 115 h 493"/>
                  <a:gd name="T20" fmla="*/ 237 w 652"/>
                  <a:gd name="T21" fmla="*/ 110 h 493"/>
                  <a:gd name="T22" fmla="*/ 245 w 652"/>
                  <a:gd name="T23" fmla="*/ 168 h 493"/>
                  <a:gd name="T24" fmla="*/ 234 w 652"/>
                  <a:gd name="T25" fmla="*/ 198 h 493"/>
                  <a:gd name="T26" fmla="*/ 226 w 652"/>
                  <a:gd name="T27" fmla="*/ 196 h 493"/>
                  <a:gd name="T28" fmla="*/ 202 w 652"/>
                  <a:gd name="T29" fmla="*/ 224 h 493"/>
                  <a:gd name="T30" fmla="*/ 165 w 652"/>
                  <a:gd name="T31" fmla="*/ 234 h 493"/>
                  <a:gd name="T32" fmla="*/ 92 w 652"/>
                  <a:gd name="T33" fmla="*/ 253 h 493"/>
                  <a:gd name="T34" fmla="*/ 53 w 652"/>
                  <a:gd name="T35" fmla="*/ 247 h 493"/>
                  <a:gd name="T36" fmla="*/ 33 w 652"/>
                  <a:gd name="T37" fmla="*/ 240 h 493"/>
                  <a:gd name="T38" fmla="*/ 5 w 652"/>
                  <a:gd name="T39" fmla="*/ 284 h 493"/>
                  <a:gd name="T40" fmla="*/ 27 w 652"/>
                  <a:gd name="T41" fmla="*/ 303 h 493"/>
                  <a:gd name="T42" fmla="*/ 21 w 652"/>
                  <a:gd name="T43" fmla="*/ 356 h 493"/>
                  <a:gd name="T44" fmla="*/ 21 w 652"/>
                  <a:gd name="T45" fmla="*/ 367 h 493"/>
                  <a:gd name="T46" fmla="*/ 60 w 652"/>
                  <a:gd name="T47" fmla="*/ 417 h 493"/>
                  <a:gd name="T48" fmla="*/ 85 w 652"/>
                  <a:gd name="T49" fmla="*/ 443 h 493"/>
                  <a:gd name="T50" fmla="*/ 105 w 652"/>
                  <a:gd name="T51" fmla="*/ 490 h 493"/>
                  <a:gd name="T52" fmla="*/ 130 w 652"/>
                  <a:gd name="T53" fmla="*/ 493 h 493"/>
                  <a:gd name="T54" fmla="*/ 145 w 652"/>
                  <a:gd name="T55" fmla="*/ 466 h 493"/>
                  <a:gd name="T56" fmla="*/ 165 w 652"/>
                  <a:gd name="T57" fmla="*/ 468 h 493"/>
                  <a:gd name="T58" fmla="*/ 230 w 652"/>
                  <a:gd name="T59" fmla="*/ 465 h 493"/>
                  <a:gd name="T60" fmla="*/ 251 w 652"/>
                  <a:gd name="T61" fmla="*/ 480 h 493"/>
                  <a:gd name="T62" fmla="*/ 285 w 652"/>
                  <a:gd name="T63" fmla="*/ 480 h 493"/>
                  <a:gd name="T64" fmla="*/ 360 w 652"/>
                  <a:gd name="T65" fmla="*/ 470 h 493"/>
                  <a:gd name="T66" fmla="*/ 413 w 652"/>
                  <a:gd name="T67" fmla="*/ 472 h 493"/>
                  <a:gd name="T68" fmla="*/ 446 w 652"/>
                  <a:gd name="T69" fmla="*/ 484 h 493"/>
                  <a:gd name="T70" fmla="*/ 473 w 652"/>
                  <a:gd name="T71" fmla="*/ 491 h 493"/>
                  <a:gd name="T72" fmla="*/ 469 w 652"/>
                  <a:gd name="T73" fmla="*/ 470 h 493"/>
                  <a:gd name="T74" fmla="*/ 477 w 652"/>
                  <a:gd name="T75" fmla="*/ 460 h 493"/>
                  <a:gd name="T76" fmla="*/ 479 w 652"/>
                  <a:gd name="T77" fmla="*/ 446 h 493"/>
                  <a:gd name="T78" fmla="*/ 461 w 652"/>
                  <a:gd name="T79" fmla="*/ 428 h 493"/>
                  <a:gd name="T80" fmla="*/ 462 w 652"/>
                  <a:gd name="T81" fmla="*/ 414 h 493"/>
                  <a:gd name="T82" fmla="*/ 494 w 652"/>
                  <a:gd name="T83" fmla="*/ 396 h 493"/>
                  <a:gd name="T84" fmla="*/ 527 w 652"/>
                  <a:gd name="T85" fmla="*/ 390 h 493"/>
                  <a:gd name="T86" fmla="*/ 544 w 652"/>
                  <a:gd name="T87" fmla="*/ 375 h 493"/>
                  <a:gd name="T88" fmla="*/ 545 w 652"/>
                  <a:gd name="T89" fmla="*/ 367 h 493"/>
                  <a:gd name="T90" fmla="*/ 547 w 652"/>
                  <a:gd name="T91" fmla="*/ 343 h 493"/>
                  <a:gd name="T92" fmla="*/ 585 w 652"/>
                  <a:gd name="T93" fmla="*/ 314 h 493"/>
                  <a:gd name="T94" fmla="*/ 603 w 652"/>
                  <a:gd name="T95" fmla="*/ 302 h 493"/>
                  <a:gd name="T96" fmla="*/ 635 w 652"/>
                  <a:gd name="T97" fmla="*/ 294 h 493"/>
                  <a:gd name="T98" fmla="*/ 648 w 652"/>
                  <a:gd name="T99" fmla="*/ 281 h 493"/>
                  <a:gd name="T100" fmla="*/ 651 w 652"/>
                  <a:gd name="T101" fmla="*/ 266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2" h="493">
                    <a:moveTo>
                      <a:pt x="651" y="265"/>
                    </a:moveTo>
                    <a:cubicBezTo>
                      <a:pt x="652" y="265"/>
                      <a:pt x="652" y="265"/>
                      <a:pt x="652" y="265"/>
                    </a:cubicBezTo>
                    <a:cubicBezTo>
                      <a:pt x="652" y="265"/>
                      <a:pt x="652" y="265"/>
                      <a:pt x="652" y="265"/>
                    </a:cubicBezTo>
                    <a:cubicBezTo>
                      <a:pt x="652" y="264"/>
                      <a:pt x="652" y="264"/>
                      <a:pt x="652" y="264"/>
                    </a:cubicBezTo>
                    <a:cubicBezTo>
                      <a:pt x="639" y="228"/>
                      <a:pt x="639" y="228"/>
                      <a:pt x="639" y="228"/>
                    </a:cubicBezTo>
                    <a:cubicBezTo>
                      <a:pt x="631" y="222"/>
                      <a:pt x="631" y="222"/>
                      <a:pt x="631" y="222"/>
                    </a:cubicBezTo>
                    <a:cubicBezTo>
                      <a:pt x="631" y="221"/>
                      <a:pt x="631" y="221"/>
                      <a:pt x="631" y="221"/>
                    </a:cubicBezTo>
                    <a:cubicBezTo>
                      <a:pt x="629" y="206"/>
                      <a:pt x="629" y="206"/>
                      <a:pt x="629" y="206"/>
                    </a:cubicBezTo>
                    <a:cubicBezTo>
                      <a:pt x="613" y="204"/>
                      <a:pt x="613" y="204"/>
                      <a:pt x="613" y="204"/>
                    </a:cubicBezTo>
                    <a:cubicBezTo>
                      <a:pt x="612" y="204"/>
                      <a:pt x="612" y="204"/>
                      <a:pt x="612" y="204"/>
                    </a:cubicBezTo>
                    <a:cubicBezTo>
                      <a:pt x="611" y="204"/>
                      <a:pt x="611" y="204"/>
                      <a:pt x="611" y="204"/>
                    </a:cubicBezTo>
                    <a:cubicBezTo>
                      <a:pt x="611" y="203"/>
                      <a:pt x="611" y="203"/>
                      <a:pt x="611" y="203"/>
                    </a:cubicBezTo>
                    <a:cubicBezTo>
                      <a:pt x="611" y="202"/>
                      <a:pt x="611" y="202"/>
                      <a:pt x="611" y="202"/>
                    </a:cubicBezTo>
                    <a:cubicBezTo>
                      <a:pt x="611" y="202"/>
                      <a:pt x="611" y="202"/>
                      <a:pt x="611" y="202"/>
                    </a:cubicBezTo>
                    <a:cubicBezTo>
                      <a:pt x="609" y="196"/>
                      <a:pt x="604" y="190"/>
                      <a:pt x="596" y="184"/>
                    </a:cubicBezTo>
                    <a:cubicBezTo>
                      <a:pt x="591" y="180"/>
                      <a:pt x="587" y="178"/>
                      <a:pt x="583" y="177"/>
                    </a:cubicBezTo>
                    <a:cubicBezTo>
                      <a:pt x="581" y="176"/>
                      <a:pt x="578" y="174"/>
                      <a:pt x="576" y="173"/>
                    </a:cubicBezTo>
                    <a:cubicBezTo>
                      <a:pt x="571" y="169"/>
                      <a:pt x="553" y="166"/>
                      <a:pt x="521" y="166"/>
                    </a:cubicBezTo>
                    <a:cubicBezTo>
                      <a:pt x="520" y="166"/>
                      <a:pt x="520" y="166"/>
                      <a:pt x="520" y="166"/>
                    </a:cubicBezTo>
                    <a:cubicBezTo>
                      <a:pt x="520" y="166"/>
                      <a:pt x="520" y="166"/>
                      <a:pt x="520" y="166"/>
                    </a:cubicBezTo>
                    <a:cubicBezTo>
                      <a:pt x="516" y="160"/>
                      <a:pt x="516" y="160"/>
                      <a:pt x="516" y="160"/>
                    </a:cubicBezTo>
                    <a:cubicBezTo>
                      <a:pt x="515" y="156"/>
                      <a:pt x="513" y="153"/>
                      <a:pt x="513" y="150"/>
                    </a:cubicBezTo>
                    <a:cubicBezTo>
                      <a:pt x="513" y="145"/>
                      <a:pt x="518" y="131"/>
                      <a:pt x="529" y="107"/>
                    </a:cubicBezTo>
                    <a:cubicBezTo>
                      <a:pt x="524" y="90"/>
                      <a:pt x="524" y="90"/>
                      <a:pt x="524" y="90"/>
                    </a:cubicBezTo>
                    <a:cubicBezTo>
                      <a:pt x="524" y="90"/>
                      <a:pt x="524" y="90"/>
                      <a:pt x="524" y="90"/>
                    </a:cubicBezTo>
                    <a:cubicBezTo>
                      <a:pt x="518" y="62"/>
                      <a:pt x="518" y="62"/>
                      <a:pt x="518" y="62"/>
                    </a:cubicBezTo>
                    <a:cubicBezTo>
                      <a:pt x="517" y="58"/>
                      <a:pt x="510" y="54"/>
                      <a:pt x="498" y="50"/>
                    </a:cubicBezTo>
                    <a:cubicBezTo>
                      <a:pt x="496" y="50"/>
                      <a:pt x="493" y="49"/>
                      <a:pt x="491" y="47"/>
                    </a:cubicBezTo>
                    <a:cubicBezTo>
                      <a:pt x="487" y="45"/>
                      <a:pt x="483" y="42"/>
                      <a:pt x="482" y="37"/>
                    </a:cubicBezTo>
                    <a:cubicBezTo>
                      <a:pt x="479" y="32"/>
                      <a:pt x="475" y="28"/>
                      <a:pt x="470" y="25"/>
                    </a:cubicBezTo>
                    <a:cubicBezTo>
                      <a:pt x="469" y="25"/>
                      <a:pt x="469" y="25"/>
                      <a:pt x="469" y="25"/>
                    </a:cubicBezTo>
                    <a:cubicBezTo>
                      <a:pt x="469" y="24"/>
                      <a:pt x="469" y="24"/>
                      <a:pt x="469" y="24"/>
                    </a:cubicBezTo>
                    <a:cubicBezTo>
                      <a:pt x="464" y="0"/>
                      <a:pt x="464" y="0"/>
                      <a:pt x="464" y="0"/>
                    </a:cubicBezTo>
                    <a:cubicBezTo>
                      <a:pt x="445" y="2"/>
                      <a:pt x="445" y="2"/>
                      <a:pt x="445" y="2"/>
                    </a:cubicBezTo>
                    <a:cubicBezTo>
                      <a:pt x="443" y="7"/>
                      <a:pt x="443" y="7"/>
                      <a:pt x="443" y="7"/>
                    </a:cubicBezTo>
                    <a:cubicBezTo>
                      <a:pt x="441" y="15"/>
                      <a:pt x="438" y="19"/>
                      <a:pt x="435" y="19"/>
                    </a:cubicBezTo>
                    <a:cubicBezTo>
                      <a:pt x="423" y="23"/>
                      <a:pt x="423" y="23"/>
                      <a:pt x="423" y="23"/>
                    </a:cubicBezTo>
                    <a:cubicBezTo>
                      <a:pt x="415" y="26"/>
                      <a:pt x="411" y="29"/>
                      <a:pt x="408" y="33"/>
                    </a:cubicBezTo>
                    <a:cubicBezTo>
                      <a:pt x="407" y="34"/>
                      <a:pt x="406" y="39"/>
                      <a:pt x="405" y="46"/>
                    </a:cubicBezTo>
                    <a:cubicBezTo>
                      <a:pt x="404" y="53"/>
                      <a:pt x="403" y="58"/>
                      <a:pt x="401" y="61"/>
                    </a:cubicBezTo>
                    <a:cubicBezTo>
                      <a:pt x="399" y="66"/>
                      <a:pt x="395" y="70"/>
                      <a:pt x="389" y="72"/>
                    </a:cubicBezTo>
                    <a:cubicBezTo>
                      <a:pt x="379" y="76"/>
                      <a:pt x="361" y="70"/>
                      <a:pt x="337" y="52"/>
                    </a:cubicBezTo>
                    <a:cubicBezTo>
                      <a:pt x="304" y="94"/>
                      <a:pt x="304" y="94"/>
                      <a:pt x="304" y="94"/>
                    </a:cubicBezTo>
                    <a:cubicBezTo>
                      <a:pt x="308" y="112"/>
                      <a:pt x="308" y="112"/>
                      <a:pt x="308" y="112"/>
                    </a:cubicBezTo>
                    <a:cubicBezTo>
                      <a:pt x="309" y="112"/>
                      <a:pt x="309" y="112"/>
                      <a:pt x="309" y="112"/>
                    </a:cubicBezTo>
                    <a:cubicBezTo>
                      <a:pt x="309" y="112"/>
                      <a:pt x="309" y="112"/>
                      <a:pt x="309" y="112"/>
                    </a:cubicBezTo>
                    <a:cubicBezTo>
                      <a:pt x="308" y="113"/>
                      <a:pt x="308" y="113"/>
                      <a:pt x="308" y="113"/>
                    </a:cubicBezTo>
                    <a:cubicBezTo>
                      <a:pt x="308" y="113"/>
                      <a:pt x="308" y="113"/>
                      <a:pt x="308" y="113"/>
                    </a:cubicBezTo>
                    <a:cubicBezTo>
                      <a:pt x="307" y="116"/>
                      <a:pt x="304" y="117"/>
                      <a:pt x="301" y="118"/>
                    </a:cubicBezTo>
                    <a:cubicBezTo>
                      <a:pt x="298" y="118"/>
                      <a:pt x="295" y="117"/>
                      <a:pt x="291" y="115"/>
                    </a:cubicBezTo>
                    <a:cubicBezTo>
                      <a:pt x="288" y="112"/>
                      <a:pt x="279" y="110"/>
                      <a:pt x="264" y="110"/>
                    </a:cubicBezTo>
                    <a:cubicBezTo>
                      <a:pt x="257" y="109"/>
                      <a:pt x="257" y="109"/>
                      <a:pt x="257" y="109"/>
                    </a:cubicBezTo>
                    <a:cubicBezTo>
                      <a:pt x="257" y="109"/>
                      <a:pt x="257" y="109"/>
                      <a:pt x="257" y="109"/>
                    </a:cubicBezTo>
                    <a:cubicBezTo>
                      <a:pt x="247" y="108"/>
                      <a:pt x="247" y="108"/>
                      <a:pt x="247" y="108"/>
                    </a:cubicBezTo>
                    <a:cubicBezTo>
                      <a:pt x="237" y="110"/>
                      <a:pt x="237" y="110"/>
                      <a:pt x="237" y="110"/>
                    </a:cubicBezTo>
                    <a:cubicBezTo>
                      <a:pt x="241" y="117"/>
                      <a:pt x="241" y="117"/>
                      <a:pt x="241" y="117"/>
                    </a:cubicBezTo>
                    <a:cubicBezTo>
                      <a:pt x="245" y="122"/>
                      <a:pt x="247" y="126"/>
                      <a:pt x="247" y="128"/>
                    </a:cubicBezTo>
                    <a:cubicBezTo>
                      <a:pt x="242" y="154"/>
                      <a:pt x="242" y="154"/>
                      <a:pt x="242" y="154"/>
                    </a:cubicBezTo>
                    <a:cubicBezTo>
                      <a:pt x="244" y="168"/>
                      <a:pt x="244" y="168"/>
                      <a:pt x="244" y="168"/>
                    </a:cubicBezTo>
                    <a:cubicBezTo>
                      <a:pt x="245" y="168"/>
                      <a:pt x="245" y="168"/>
                      <a:pt x="245" y="168"/>
                    </a:cubicBezTo>
                    <a:cubicBezTo>
                      <a:pt x="245" y="168"/>
                      <a:pt x="245" y="168"/>
                      <a:pt x="245" y="168"/>
                    </a:cubicBezTo>
                    <a:cubicBezTo>
                      <a:pt x="244" y="168"/>
                      <a:pt x="244" y="168"/>
                      <a:pt x="244" y="168"/>
                    </a:cubicBezTo>
                    <a:cubicBezTo>
                      <a:pt x="244" y="168"/>
                      <a:pt x="244" y="168"/>
                      <a:pt x="244" y="168"/>
                    </a:cubicBezTo>
                    <a:cubicBezTo>
                      <a:pt x="236" y="194"/>
                      <a:pt x="236" y="194"/>
                      <a:pt x="236" y="194"/>
                    </a:cubicBezTo>
                    <a:cubicBezTo>
                      <a:pt x="236" y="197"/>
                      <a:pt x="235" y="198"/>
                      <a:pt x="234" y="198"/>
                    </a:cubicBezTo>
                    <a:cubicBezTo>
                      <a:pt x="233" y="198"/>
                      <a:pt x="233" y="198"/>
                      <a:pt x="233" y="198"/>
                    </a:cubicBezTo>
                    <a:cubicBezTo>
                      <a:pt x="233" y="197"/>
                      <a:pt x="233" y="197"/>
                      <a:pt x="233" y="197"/>
                    </a:cubicBezTo>
                    <a:cubicBezTo>
                      <a:pt x="232" y="195"/>
                      <a:pt x="232" y="195"/>
                      <a:pt x="232" y="195"/>
                    </a:cubicBezTo>
                    <a:cubicBezTo>
                      <a:pt x="231" y="192"/>
                      <a:pt x="230" y="190"/>
                      <a:pt x="229" y="191"/>
                    </a:cubicBezTo>
                    <a:cubicBezTo>
                      <a:pt x="228" y="191"/>
                      <a:pt x="227" y="193"/>
                      <a:pt x="226" y="196"/>
                    </a:cubicBezTo>
                    <a:cubicBezTo>
                      <a:pt x="225" y="204"/>
                      <a:pt x="220" y="210"/>
                      <a:pt x="213" y="216"/>
                    </a:cubicBezTo>
                    <a:cubicBezTo>
                      <a:pt x="206" y="222"/>
                      <a:pt x="206" y="222"/>
                      <a:pt x="206" y="222"/>
                    </a:cubicBezTo>
                    <a:cubicBezTo>
                      <a:pt x="203" y="224"/>
                      <a:pt x="203" y="224"/>
                      <a:pt x="203" y="224"/>
                    </a:cubicBezTo>
                    <a:cubicBezTo>
                      <a:pt x="203" y="224"/>
                      <a:pt x="203" y="224"/>
                      <a:pt x="203" y="224"/>
                    </a:cubicBezTo>
                    <a:cubicBezTo>
                      <a:pt x="202" y="224"/>
                      <a:pt x="202" y="224"/>
                      <a:pt x="202" y="224"/>
                    </a:cubicBezTo>
                    <a:cubicBezTo>
                      <a:pt x="176" y="224"/>
                      <a:pt x="176" y="224"/>
                      <a:pt x="176" y="224"/>
                    </a:cubicBezTo>
                    <a:cubicBezTo>
                      <a:pt x="166" y="234"/>
                      <a:pt x="166" y="234"/>
                      <a:pt x="166" y="234"/>
                    </a:cubicBezTo>
                    <a:cubicBezTo>
                      <a:pt x="166" y="234"/>
                      <a:pt x="166" y="234"/>
                      <a:pt x="166" y="234"/>
                    </a:cubicBezTo>
                    <a:cubicBezTo>
                      <a:pt x="165" y="234"/>
                      <a:pt x="165" y="234"/>
                      <a:pt x="165" y="234"/>
                    </a:cubicBezTo>
                    <a:cubicBezTo>
                      <a:pt x="165" y="234"/>
                      <a:pt x="165" y="234"/>
                      <a:pt x="165" y="234"/>
                    </a:cubicBezTo>
                    <a:cubicBezTo>
                      <a:pt x="137" y="230"/>
                      <a:pt x="137" y="230"/>
                      <a:pt x="137" y="230"/>
                    </a:cubicBezTo>
                    <a:cubicBezTo>
                      <a:pt x="133" y="234"/>
                      <a:pt x="128" y="236"/>
                      <a:pt x="124" y="235"/>
                    </a:cubicBezTo>
                    <a:cubicBezTo>
                      <a:pt x="120" y="234"/>
                      <a:pt x="113" y="236"/>
                      <a:pt x="103" y="239"/>
                    </a:cubicBezTo>
                    <a:cubicBezTo>
                      <a:pt x="92" y="252"/>
                      <a:pt x="92" y="252"/>
                      <a:pt x="92" y="252"/>
                    </a:cubicBezTo>
                    <a:cubicBezTo>
                      <a:pt x="92" y="253"/>
                      <a:pt x="92" y="253"/>
                      <a:pt x="92" y="253"/>
                    </a:cubicBezTo>
                    <a:cubicBezTo>
                      <a:pt x="74" y="254"/>
                      <a:pt x="74" y="254"/>
                      <a:pt x="74" y="254"/>
                    </a:cubicBezTo>
                    <a:cubicBezTo>
                      <a:pt x="74" y="239"/>
                      <a:pt x="74" y="239"/>
                      <a:pt x="74" y="239"/>
                    </a:cubicBezTo>
                    <a:cubicBezTo>
                      <a:pt x="63" y="239"/>
                      <a:pt x="63" y="239"/>
                      <a:pt x="63" y="239"/>
                    </a:cubicBezTo>
                    <a:cubicBezTo>
                      <a:pt x="61" y="245"/>
                      <a:pt x="61" y="245"/>
                      <a:pt x="61" y="245"/>
                    </a:cubicBezTo>
                    <a:cubicBezTo>
                      <a:pt x="53" y="247"/>
                      <a:pt x="53" y="247"/>
                      <a:pt x="53" y="247"/>
                    </a:cubicBezTo>
                    <a:cubicBezTo>
                      <a:pt x="52" y="247"/>
                      <a:pt x="52" y="247"/>
                      <a:pt x="52" y="247"/>
                    </a:cubicBezTo>
                    <a:cubicBezTo>
                      <a:pt x="52" y="247"/>
                      <a:pt x="52" y="247"/>
                      <a:pt x="52" y="247"/>
                    </a:cubicBezTo>
                    <a:cubicBezTo>
                      <a:pt x="51" y="247"/>
                      <a:pt x="51" y="247"/>
                      <a:pt x="51" y="247"/>
                    </a:cubicBezTo>
                    <a:cubicBezTo>
                      <a:pt x="51" y="247"/>
                      <a:pt x="51" y="247"/>
                      <a:pt x="51" y="247"/>
                    </a:cubicBezTo>
                    <a:cubicBezTo>
                      <a:pt x="46" y="244"/>
                      <a:pt x="39" y="241"/>
                      <a:pt x="33" y="240"/>
                    </a:cubicBezTo>
                    <a:cubicBezTo>
                      <a:pt x="29" y="240"/>
                      <a:pt x="25" y="242"/>
                      <a:pt x="19" y="248"/>
                    </a:cubicBezTo>
                    <a:cubicBezTo>
                      <a:pt x="12" y="254"/>
                      <a:pt x="7" y="259"/>
                      <a:pt x="5" y="264"/>
                    </a:cubicBezTo>
                    <a:cubicBezTo>
                      <a:pt x="6" y="264"/>
                      <a:pt x="7" y="266"/>
                      <a:pt x="7" y="268"/>
                    </a:cubicBezTo>
                    <a:cubicBezTo>
                      <a:pt x="7" y="271"/>
                      <a:pt x="8" y="274"/>
                      <a:pt x="8" y="277"/>
                    </a:cubicBezTo>
                    <a:cubicBezTo>
                      <a:pt x="7" y="280"/>
                      <a:pt x="6" y="282"/>
                      <a:pt x="5" y="284"/>
                    </a:cubicBezTo>
                    <a:cubicBezTo>
                      <a:pt x="3" y="285"/>
                      <a:pt x="1" y="288"/>
                      <a:pt x="0" y="295"/>
                    </a:cubicBezTo>
                    <a:cubicBezTo>
                      <a:pt x="7" y="299"/>
                      <a:pt x="7" y="299"/>
                      <a:pt x="7" y="299"/>
                    </a:cubicBezTo>
                    <a:cubicBezTo>
                      <a:pt x="15" y="290"/>
                      <a:pt x="15" y="290"/>
                      <a:pt x="15" y="290"/>
                    </a:cubicBezTo>
                    <a:cubicBezTo>
                      <a:pt x="27" y="302"/>
                      <a:pt x="27" y="302"/>
                      <a:pt x="27" y="302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29" y="325"/>
                      <a:pt x="29" y="325"/>
                      <a:pt x="29" y="325"/>
                    </a:cubicBezTo>
                    <a:cubicBezTo>
                      <a:pt x="29" y="326"/>
                      <a:pt x="29" y="326"/>
                      <a:pt x="29" y="326"/>
                    </a:cubicBezTo>
                    <a:cubicBezTo>
                      <a:pt x="29" y="326"/>
                      <a:pt x="29" y="326"/>
                      <a:pt x="29" y="326"/>
                    </a:cubicBezTo>
                    <a:cubicBezTo>
                      <a:pt x="22" y="356"/>
                      <a:pt x="22" y="356"/>
                      <a:pt x="22" y="356"/>
                    </a:cubicBezTo>
                    <a:cubicBezTo>
                      <a:pt x="21" y="356"/>
                      <a:pt x="21" y="356"/>
                      <a:pt x="21" y="356"/>
                    </a:cubicBezTo>
                    <a:cubicBezTo>
                      <a:pt x="11" y="356"/>
                      <a:pt x="5" y="356"/>
                      <a:pt x="3" y="358"/>
                    </a:cubicBezTo>
                    <a:cubicBezTo>
                      <a:pt x="3" y="360"/>
                      <a:pt x="7" y="363"/>
                      <a:pt x="14" y="368"/>
                    </a:cubicBezTo>
                    <a:cubicBezTo>
                      <a:pt x="20" y="367"/>
                      <a:pt x="20" y="367"/>
                      <a:pt x="20" y="367"/>
                    </a:cubicBezTo>
                    <a:cubicBezTo>
                      <a:pt x="21" y="367"/>
                      <a:pt x="21" y="367"/>
                      <a:pt x="21" y="367"/>
                    </a:cubicBezTo>
                    <a:cubicBezTo>
                      <a:pt x="21" y="367"/>
                      <a:pt x="21" y="367"/>
                      <a:pt x="21" y="367"/>
                    </a:cubicBezTo>
                    <a:cubicBezTo>
                      <a:pt x="35" y="380"/>
                      <a:pt x="35" y="380"/>
                      <a:pt x="35" y="380"/>
                    </a:cubicBezTo>
                    <a:cubicBezTo>
                      <a:pt x="40" y="384"/>
                      <a:pt x="39" y="392"/>
                      <a:pt x="33" y="403"/>
                    </a:cubicBezTo>
                    <a:cubicBezTo>
                      <a:pt x="35" y="416"/>
                      <a:pt x="35" y="416"/>
                      <a:pt x="35" y="416"/>
                    </a:cubicBezTo>
                    <a:cubicBezTo>
                      <a:pt x="40" y="417"/>
                      <a:pt x="40" y="417"/>
                      <a:pt x="40" y="417"/>
                    </a:cubicBezTo>
                    <a:cubicBezTo>
                      <a:pt x="60" y="417"/>
                      <a:pt x="60" y="417"/>
                      <a:pt x="60" y="417"/>
                    </a:cubicBezTo>
                    <a:cubicBezTo>
                      <a:pt x="50" y="426"/>
                      <a:pt x="50" y="426"/>
                      <a:pt x="50" y="426"/>
                    </a:cubicBezTo>
                    <a:cubicBezTo>
                      <a:pt x="56" y="430"/>
                      <a:pt x="56" y="430"/>
                      <a:pt x="56" y="430"/>
                    </a:cubicBezTo>
                    <a:cubicBezTo>
                      <a:pt x="56" y="430"/>
                      <a:pt x="56" y="430"/>
                      <a:pt x="56" y="430"/>
                    </a:cubicBezTo>
                    <a:cubicBezTo>
                      <a:pt x="64" y="434"/>
                      <a:pt x="64" y="434"/>
                      <a:pt x="64" y="434"/>
                    </a:cubicBezTo>
                    <a:cubicBezTo>
                      <a:pt x="85" y="443"/>
                      <a:pt x="85" y="443"/>
                      <a:pt x="85" y="443"/>
                    </a:cubicBezTo>
                    <a:cubicBezTo>
                      <a:pt x="86" y="444"/>
                      <a:pt x="86" y="444"/>
                      <a:pt x="86" y="444"/>
                    </a:cubicBezTo>
                    <a:cubicBezTo>
                      <a:pt x="87" y="444"/>
                      <a:pt x="87" y="444"/>
                      <a:pt x="87" y="444"/>
                    </a:cubicBezTo>
                    <a:cubicBezTo>
                      <a:pt x="89" y="476"/>
                      <a:pt x="89" y="476"/>
                      <a:pt x="89" y="476"/>
                    </a:cubicBezTo>
                    <a:cubicBezTo>
                      <a:pt x="89" y="483"/>
                      <a:pt x="94" y="488"/>
                      <a:pt x="103" y="491"/>
                    </a:cubicBezTo>
                    <a:cubicBezTo>
                      <a:pt x="105" y="490"/>
                      <a:pt x="105" y="490"/>
                      <a:pt x="105" y="490"/>
                    </a:cubicBezTo>
                    <a:cubicBezTo>
                      <a:pt x="105" y="490"/>
                      <a:pt x="105" y="490"/>
                      <a:pt x="105" y="490"/>
                    </a:cubicBezTo>
                    <a:cubicBezTo>
                      <a:pt x="106" y="490"/>
                      <a:pt x="106" y="490"/>
                      <a:pt x="106" y="490"/>
                    </a:cubicBezTo>
                    <a:cubicBezTo>
                      <a:pt x="128" y="493"/>
                      <a:pt x="128" y="493"/>
                      <a:pt x="128" y="493"/>
                    </a:cubicBezTo>
                    <a:cubicBezTo>
                      <a:pt x="130" y="493"/>
                      <a:pt x="130" y="493"/>
                      <a:pt x="130" y="493"/>
                    </a:cubicBezTo>
                    <a:cubicBezTo>
                      <a:pt x="130" y="493"/>
                      <a:pt x="130" y="493"/>
                      <a:pt x="130" y="493"/>
                    </a:cubicBezTo>
                    <a:cubicBezTo>
                      <a:pt x="130" y="492"/>
                      <a:pt x="130" y="492"/>
                      <a:pt x="130" y="492"/>
                    </a:cubicBezTo>
                    <a:cubicBezTo>
                      <a:pt x="133" y="488"/>
                      <a:pt x="134" y="484"/>
                      <a:pt x="134" y="484"/>
                    </a:cubicBezTo>
                    <a:cubicBezTo>
                      <a:pt x="134" y="483"/>
                      <a:pt x="134" y="483"/>
                      <a:pt x="134" y="483"/>
                    </a:cubicBezTo>
                    <a:cubicBezTo>
                      <a:pt x="134" y="479"/>
                      <a:pt x="135" y="476"/>
                      <a:pt x="139" y="474"/>
                    </a:cubicBezTo>
                    <a:cubicBezTo>
                      <a:pt x="142" y="471"/>
                      <a:pt x="144" y="469"/>
                      <a:pt x="145" y="466"/>
                    </a:cubicBezTo>
                    <a:cubicBezTo>
                      <a:pt x="145" y="466"/>
                      <a:pt x="145" y="466"/>
                      <a:pt x="145" y="466"/>
                    </a:cubicBezTo>
                    <a:cubicBezTo>
                      <a:pt x="147" y="462"/>
                      <a:pt x="151" y="462"/>
                      <a:pt x="157" y="464"/>
                    </a:cubicBezTo>
                    <a:cubicBezTo>
                      <a:pt x="158" y="464"/>
                      <a:pt x="158" y="464"/>
                      <a:pt x="158" y="464"/>
                    </a:cubicBezTo>
                    <a:cubicBezTo>
                      <a:pt x="158" y="464"/>
                      <a:pt x="158" y="464"/>
                      <a:pt x="158" y="464"/>
                    </a:cubicBezTo>
                    <a:cubicBezTo>
                      <a:pt x="165" y="468"/>
                      <a:pt x="165" y="468"/>
                      <a:pt x="165" y="468"/>
                    </a:cubicBezTo>
                    <a:cubicBezTo>
                      <a:pt x="191" y="473"/>
                      <a:pt x="191" y="473"/>
                      <a:pt x="191" y="473"/>
                    </a:cubicBezTo>
                    <a:cubicBezTo>
                      <a:pt x="206" y="472"/>
                      <a:pt x="206" y="472"/>
                      <a:pt x="206" y="472"/>
                    </a:cubicBezTo>
                    <a:cubicBezTo>
                      <a:pt x="217" y="467"/>
                      <a:pt x="217" y="467"/>
                      <a:pt x="217" y="467"/>
                    </a:cubicBezTo>
                    <a:cubicBezTo>
                      <a:pt x="219" y="464"/>
                      <a:pt x="221" y="463"/>
                      <a:pt x="222" y="462"/>
                    </a:cubicBezTo>
                    <a:cubicBezTo>
                      <a:pt x="224" y="462"/>
                      <a:pt x="227" y="462"/>
                      <a:pt x="230" y="465"/>
                    </a:cubicBezTo>
                    <a:cubicBezTo>
                      <a:pt x="232" y="466"/>
                      <a:pt x="232" y="466"/>
                      <a:pt x="232" y="466"/>
                    </a:cubicBezTo>
                    <a:cubicBezTo>
                      <a:pt x="233" y="467"/>
                      <a:pt x="235" y="470"/>
                      <a:pt x="236" y="474"/>
                    </a:cubicBezTo>
                    <a:cubicBezTo>
                      <a:pt x="244" y="480"/>
                      <a:pt x="244" y="480"/>
                      <a:pt x="244" y="480"/>
                    </a:cubicBezTo>
                    <a:cubicBezTo>
                      <a:pt x="250" y="480"/>
                      <a:pt x="250" y="480"/>
                      <a:pt x="250" y="480"/>
                    </a:cubicBezTo>
                    <a:cubicBezTo>
                      <a:pt x="251" y="480"/>
                      <a:pt x="251" y="480"/>
                      <a:pt x="251" y="480"/>
                    </a:cubicBezTo>
                    <a:cubicBezTo>
                      <a:pt x="251" y="480"/>
                      <a:pt x="251" y="480"/>
                      <a:pt x="251" y="480"/>
                    </a:cubicBezTo>
                    <a:cubicBezTo>
                      <a:pt x="252" y="480"/>
                      <a:pt x="252" y="480"/>
                      <a:pt x="252" y="480"/>
                    </a:cubicBezTo>
                    <a:cubicBezTo>
                      <a:pt x="260" y="484"/>
                      <a:pt x="260" y="484"/>
                      <a:pt x="260" y="484"/>
                    </a:cubicBezTo>
                    <a:cubicBezTo>
                      <a:pt x="276" y="482"/>
                      <a:pt x="276" y="482"/>
                      <a:pt x="276" y="482"/>
                    </a:cubicBezTo>
                    <a:cubicBezTo>
                      <a:pt x="285" y="480"/>
                      <a:pt x="285" y="480"/>
                      <a:pt x="285" y="480"/>
                    </a:cubicBezTo>
                    <a:cubicBezTo>
                      <a:pt x="307" y="482"/>
                      <a:pt x="307" y="482"/>
                      <a:pt x="307" y="482"/>
                    </a:cubicBezTo>
                    <a:cubicBezTo>
                      <a:pt x="317" y="479"/>
                      <a:pt x="317" y="479"/>
                      <a:pt x="317" y="479"/>
                    </a:cubicBezTo>
                    <a:cubicBezTo>
                      <a:pt x="329" y="474"/>
                      <a:pt x="329" y="474"/>
                      <a:pt x="329" y="474"/>
                    </a:cubicBezTo>
                    <a:cubicBezTo>
                      <a:pt x="331" y="472"/>
                      <a:pt x="334" y="471"/>
                      <a:pt x="338" y="470"/>
                    </a:cubicBezTo>
                    <a:cubicBezTo>
                      <a:pt x="360" y="470"/>
                      <a:pt x="360" y="470"/>
                      <a:pt x="360" y="470"/>
                    </a:cubicBezTo>
                    <a:cubicBezTo>
                      <a:pt x="368" y="467"/>
                      <a:pt x="368" y="467"/>
                      <a:pt x="368" y="467"/>
                    </a:cubicBezTo>
                    <a:cubicBezTo>
                      <a:pt x="371" y="465"/>
                      <a:pt x="374" y="464"/>
                      <a:pt x="377" y="464"/>
                    </a:cubicBezTo>
                    <a:cubicBezTo>
                      <a:pt x="389" y="464"/>
                      <a:pt x="389" y="464"/>
                      <a:pt x="389" y="464"/>
                    </a:cubicBezTo>
                    <a:cubicBezTo>
                      <a:pt x="395" y="468"/>
                      <a:pt x="395" y="468"/>
                      <a:pt x="395" y="468"/>
                    </a:cubicBezTo>
                    <a:cubicBezTo>
                      <a:pt x="413" y="472"/>
                      <a:pt x="413" y="472"/>
                      <a:pt x="413" y="472"/>
                    </a:cubicBezTo>
                    <a:cubicBezTo>
                      <a:pt x="415" y="472"/>
                      <a:pt x="417" y="474"/>
                      <a:pt x="421" y="478"/>
                    </a:cubicBezTo>
                    <a:cubicBezTo>
                      <a:pt x="429" y="482"/>
                      <a:pt x="429" y="482"/>
                      <a:pt x="429" y="482"/>
                    </a:cubicBezTo>
                    <a:cubicBezTo>
                      <a:pt x="429" y="483"/>
                      <a:pt x="429" y="483"/>
                      <a:pt x="429" y="483"/>
                    </a:cubicBezTo>
                    <a:cubicBezTo>
                      <a:pt x="446" y="484"/>
                      <a:pt x="446" y="484"/>
                      <a:pt x="446" y="484"/>
                    </a:cubicBezTo>
                    <a:cubicBezTo>
                      <a:pt x="446" y="484"/>
                      <a:pt x="446" y="484"/>
                      <a:pt x="446" y="484"/>
                    </a:cubicBezTo>
                    <a:cubicBezTo>
                      <a:pt x="446" y="484"/>
                      <a:pt x="446" y="484"/>
                      <a:pt x="446" y="484"/>
                    </a:cubicBezTo>
                    <a:cubicBezTo>
                      <a:pt x="454" y="488"/>
                      <a:pt x="454" y="488"/>
                      <a:pt x="454" y="488"/>
                    </a:cubicBezTo>
                    <a:cubicBezTo>
                      <a:pt x="464" y="490"/>
                      <a:pt x="464" y="490"/>
                      <a:pt x="464" y="490"/>
                    </a:cubicBezTo>
                    <a:cubicBezTo>
                      <a:pt x="464" y="490"/>
                      <a:pt x="464" y="490"/>
                      <a:pt x="464" y="490"/>
                    </a:cubicBezTo>
                    <a:cubicBezTo>
                      <a:pt x="473" y="491"/>
                      <a:pt x="473" y="491"/>
                      <a:pt x="473" y="491"/>
                    </a:cubicBezTo>
                    <a:cubicBezTo>
                      <a:pt x="475" y="486"/>
                      <a:pt x="475" y="486"/>
                      <a:pt x="475" y="486"/>
                    </a:cubicBezTo>
                    <a:cubicBezTo>
                      <a:pt x="471" y="478"/>
                      <a:pt x="471" y="478"/>
                      <a:pt x="471" y="478"/>
                    </a:cubicBezTo>
                    <a:cubicBezTo>
                      <a:pt x="470" y="470"/>
                      <a:pt x="470" y="470"/>
                      <a:pt x="470" y="470"/>
                    </a:cubicBezTo>
                    <a:cubicBezTo>
                      <a:pt x="470" y="470"/>
                      <a:pt x="470" y="470"/>
                      <a:pt x="470" y="470"/>
                    </a:cubicBezTo>
                    <a:cubicBezTo>
                      <a:pt x="469" y="470"/>
                      <a:pt x="469" y="470"/>
                      <a:pt x="469" y="470"/>
                    </a:cubicBezTo>
                    <a:cubicBezTo>
                      <a:pt x="471" y="468"/>
                      <a:pt x="471" y="468"/>
                      <a:pt x="471" y="468"/>
                    </a:cubicBezTo>
                    <a:cubicBezTo>
                      <a:pt x="476" y="461"/>
                      <a:pt x="476" y="461"/>
                      <a:pt x="476" y="461"/>
                    </a:cubicBezTo>
                    <a:cubicBezTo>
                      <a:pt x="476" y="460"/>
                      <a:pt x="476" y="460"/>
                      <a:pt x="476" y="460"/>
                    </a:cubicBezTo>
                    <a:cubicBezTo>
                      <a:pt x="476" y="460"/>
                      <a:pt x="476" y="460"/>
                      <a:pt x="476" y="460"/>
                    </a:cubicBezTo>
                    <a:cubicBezTo>
                      <a:pt x="477" y="460"/>
                      <a:pt x="477" y="460"/>
                      <a:pt x="477" y="460"/>
                    </a:cubicBezTo>
                    <a:cubicBezTo>
                      <a:pt x="477" y="460"/>
                      <a:pt x="477" y="460"/>
                      <a:pt x="477" y="460"/>
                    </a:cubicBezTo>
                    <a:cubicBezTo>
                      <a:pt x="482" y="456"/>
                      <a:pt x="482" y="456"/>
                      <a:pt x="482" y="456"/>
                    </a:cubicBezTo>
                    <a:cubicBezTo>
                      <a:pt x="482" y="456"/>
                      <a:pt x="482" y="456"/>
                      <a:pt x="482" y="456"/>
                    </a:cubicBezTo>
                    <a:cubicBezTo>
                      <a:pt x="481" y="454"/>
                      <a:pt x="481" y="454"/>
                      <a:pt x="481" y="454"/>
                    </a:cubicBezTo>
                    <a:cubicBezTo>
                      <a:pt x="479" y="446"/>
                      <a:pt x="479" y="446"/>
                      <a:pt x="479" y="446"/>
                    </a:cubicBezTo>
                    <a:cubicBezTo>
                      <a:pt x="479" y="444"/>
                      <a:pt x="477" y="444"/>
                      <a:pt x="475" y="442"/>
                    </a:cubicBezTo>
                    <a:cubicBezTo>
                      <a:pt x="475" y="442"/>
                      <a:pt x="475" y="442"/>
                      <a:pt x="475" y="442"/>
                    </a:cubicBezTo>
                    <a:cubicBezTo>
                      <a:pt x="469" y="436"/>
                      <a:pt x="469" y="436"/>
                      <a:pt x="469" y="436"/>
                    </a:cubicBezTo>
                    <a:cubicBezTo>
                      <a:pt x="461" y="429"/>
                      <a:pt x="461" y="429"/>
                      <a:pt x="461" y="429"/>
                    </a:cubicBezTo>
                    <a:cubicBezTo>
                      <a:pt x="461" y="428"/>
                      <a:pt x="461" y="428"/>
                      <a:pt x="461" y="428"/>
                    </a:cubicBezTo>
                    <a:cubicBezTo>
                      <a:pt x="460" y="428"/>
                      <a:pt x="460" y="428"/>
                      <a:pt x="460" y="428"/>
                    </a:cubicBezTo>
                    <a:cubicBezTo>
                      <a:pt x="461" y="428"/>
                      <a:pt x="461" y="428"/>
                      <a:pt x="461" y="428"/>
                    </a:cubicBezTo>
                    <a:cubicBezTo>
                      <a:pt x="461" y="427"/>
                      <a:pt x="461" y="427"/>
                      <a:pt x="461" y="427"/>
                    </a:cubicBezTo>
                    <a:cubicBezTo>
                      <a:pt x="462" y="419"/>
                      <a:pt x="462" y="419"/>
                      <a:pt x="462" y="419"/>
                    </a:cubicBezTo>
                    <a:cubicBezTo>
                      <a:pt x="462" y="414"/>
                      <a:pt x="462" y="414"/>
                      <a:pt x="462" y="414"/>
                    </a:cubicBezTo>
                    <a:cubicBezTo>
                      <a:pt x="458" y="404"/>
                      <a:pt x="458" y="404"/>
                      <a:pt x="458" y="404"/>
                    </a:cubicBezTo>
                    <a:cubicBezTo>
                      <a:pt x="467" y="402"/>
                      <a:pt x="467" y="402"/>
                      <a:pt x="467" y="402"/>
                    </a:cubicBezTo>
                    <a:cubicBezTo>
                      <a:pt x="472" y="398"/>
                      <a:pt x="472" y="398"/>
                      <a:pt x="472" y="398"/>
                    </a:cubicBezTo>
                    <a:cubicBezTo>
                      <a:pt x="483" y="398"/>
                      <a:pt x="483" y="398"/>
                      <a:pt x="483" y="398"/>
                    </a:cubicBezTo>
                    <a:cubicBezTo>
                      <a:pt x="494" y="396"/>
                      <a:pt x="494" y="396"/>
                      <a:pt x="494" y="396"/>
                    </a:cubicBezTo>
                    <a:cubicBezTo>
                      <a:pt x="495" y="396"/>
                      <a:pt x="495" y="396"/>
                      <a:pt x="495" y="396"/>
                    </a:cubicBezTo>
                    <a:cubicBezTo>
                      <a:pt x="502" y="397"/>
                      <a:pt x="502" y="397"/>
                      <a:pt x="502" y="397"/>
                    </a:cubicBezTo>
                    <a:cubicBezTo>
                      <a:pt x="511" y="394"/>
                      <a:pt x="511" y="394"/>
                      <a:pt x="511" y="394"/>
                    </a:cubicBezTo>
                    <a:cubicBezTo>
                      <a:pt x="521" y="392"/>
                      <a:pt x="521" y="392"/>
                      <a:pt x="521" y="392"/>
                    </a:cubicBezTo>
                    <a:cubicBezTo>
                      <a:pt x="527" y="390"/>
                      <a:pt x="527" y="390"/>
                      <a:pt x="527" y="390"/>
                    </a:cubicBezTo>
                    <a:cubicBezTo>
                      <a:pt x="528" y="390"/>
                      <a:pt x="528" y="390"/>
                      <a:pt x="528" y="390"/>
                    </a:cubicBezTo>
                    <a:cubicBezTo>
                      <a:pt x="545" y="386"/>
                      <a:pt x="545" y="386"/>
                      <a:pt x="545" y="386"/>
                    </a:cubicBezTo>
                    <a:cubicBezTo>
                      <a:pt x="548" y="384"/>
                      <a:pt x="548" y="384"/>
                      <a:pt x="548" y="384"/>
                    </a:cubicBezTo>
                    <a:cubicBezTo>
                      <a:pt x="547" y="380"/>
                      <a:pt x="547" y="380"/>
                      <a:pt x="547" y="380"/>
                    </a:cubicBezTo>
                    <a:cubicBezTo>
                      <a:pt x="544" y="375"/>
                      <a:pt x="544" y="375"/>
                      <a:pt x="544" y="375"/>
                    </a:cubicBezTo>
                    <a:cubicBezTo>
                      <a:pt x="544" y="374"/>
                      <a:pt x="544" y="374"/>
                      <a:pt x="544" y="374"/>
                    </a:cubicBezTo>
                    <a:cubicBezTo>
                      <a:pt x="543" y="374"/>
                      <a:pt x="543" y="374"/>
                      <a:pt x="543" y="374"/>
                    </a:cubicBezTo>
                    <a:cubicBezTo>
                      <a:pt x="543" y="374"/>
                      <a:pt x="543" y="374"/>
                      <a:pt x="543" y="374"/>
                    </a:cubicBezTo>
                    <a:cubicBezTo>
                      <a:pt x="544" y="368"/>
                      <a:pt x="544" y="368"/>
                      <a:pt x="544" y="368"/>
                    </a:cubicBezTo>
                    <a:cubicBezTo>
                      <a:pt x="545" y="367"/>
                      <a:pt x="545" y="367"/>
                      <a:pt x="545" y="367"/>
                    </a:cubicBezTo>
                    <a:cubicBezTo>
                      <a:pt x="545" y="359"/>
                      <a:pt x="545" y="359"/>
                      <a:pt x="545" y="359"/>
                    </a:cubicBezTo>
                    <a:cubicBezTo>
                      <a:pt x="543" y="352"/>
                      <a:pt x="543" y="352"/>
                      <a:pt x="543" y="352"/>
                    </a:cubicBezTo>
                    <a:cubicBezTo>
                      <a:pt x="543" y="352"/>
                      <a:pt x="543" y="352"/>
                      <a:pt x="543" y="352"/>
                    </a:cubicBezTo>
                    <a:cubicBezTo>
                      <a:pt x="543" y="351"/>
                      <a:pt x="543" y="351"/>
                      <a:pt x="543" y="351"/>
                    </a:cubicBezTo>
                    <a:cubicBezTo>
                      <a:pt x="547" y="343"/>
                      <a:pt x="547" y="343"/>
                      <a:pt x="547" y="343"/>
                    </a:cubicBezTo>
                    <a:cubicBezTo>
                      <a:pt x="549" y="340"/>
                      <a:pt x="551" y="338"/>
                      <a:pt x="553" y="338"/>
                    </a:cubicBezTo>
                    <a:cubicBezTo>
                      <a:pt x="563" y="338"/>
                      <a:pt x="563" y="338"/>
                      <a:pt x="563" y="338"/>
                    </a:cubicBezTo>
                    <a:cubicBezTo>
                      <a:pt x="565" y="338"/>
                      <a:pt x="567" y="338"/>
                      <a:pt x="569" y="336"/>
                    </a:cubicBezTo>
                    <a:cubicBezTo>
                      <a:pt x="585" y="315"/>
                      <a:pt x="585" y="315"/>
                      <a:pt x="585" y="315"/>
                    </a:cubicBezTo>
                    <a:cubicBezTo>
                      <a:pt x="585" y="314"/>
                      <a:pt x="585" y="314"/>
                      <a:pt x="585" y="314"/>
                    </a:cubicBezTo>
                    <a:cubicBezTo>
                      <a:pt x="585" y="314"/>
                      <a:pt x="585" y="314"/>
                      <a:pt x="585" y="314"/>
                    </a:cubicBezTo>
                    <a:cubicBezTo>
                      <a:pt x="593" y="307"/>
                      <a:pt x="593" y="307"/>
                      <a:pt x="593" y="307"/>
                    </a:cubicBezTo>
                    <a:cubicBezTo>
                      <a:pt x="594" y="306"/>
                      <a:pt x="594" y="306"/>
                      <a:pt x="594" y="306"/>
                    </a:cubicBezTo>
                    <a:cubicBezTo>
                      <a:pt x="597" y="306"/>
                      <a:pt x="599" y="304"/>
                      <a:pt x="601" y="304"/>
                    </a:cubicBezTo>
                    <a:cubicBezTo>
                      <a:pt x="603" y="302"/>
                      <a:pt x="603" y="302"/>
                      <a:pt x="603" y="302"/>
                    </a:cubicBezTo>
                    <a:cubicBezTo>
                      <a:pt x="605" y="298"/>
                      <a:pt x="608" y="296"/>
                      <a:pt x="609" y="296"/>
                    </a:cubicBezTo>
                    <a:cubicBezTo>
                      <a:pt x="623" y="299"/>
                      <a:pt x="623" y="299"/>
                      <a:pt x="623" y="299"/>
                    </a:cubicBezTo>
                    <a:cubicBezTo>
                      <a:pt x="635" y="294"/>
                      <a:pt x="635" y="294"/>
                      <a:pt x="635" y="294"/>
                    </a:cubicBezTo>
                    <a:cubicBezTo>
                      <a:pt x="635" y="294"/>
                      <a:pt x="635" y="294"/>
                      <a:pt x="635" y="294"/>
                    </a:cubicBezTo>
                    <a:cubicBezTo>
                      <a:pt x="635" y="294"/>
                      <a:pt x="635" y="294"/>
                      <a:pt x="635" y="294"/>
                    </a:cubicBezTo>
                    <a:cubicBezTo>
                      <a:pt x="635" y="294"/>
                      <a:pt x="635" y="294"/>
                      <a:pt x="635" y="294"/>
                    </a:cubicBezTo>
                    <a:cubicBezTo>
                      <a:pt x="635" y="294"/>
                      <a:pt x="635" y="294"/>
                      <a:pt x="635" y="294"/>
                    </a:cubicBezTo>
                    <a:cubicBezTo>
                      <a:pt x="642" y="293"/>
                      <a:pt x="642" y="293"/>
                      <a:pt x="642" y="293"/>
                    </a:cubicBezTo>
                    <a:cubicBezTo>
                      <a:pt x="648" y="290"/>
                      <a:pt x="648" y="290"/>
                      <a:pt x="648" y="290"/>
                    </a:cubicBezTo>
                    <a:cubicBezTo>
                      <a:pt x="648" y="281"/>
                      <a:pt x="648" y="281"/>
                      <a:pt x="648" y="281"/>
                    </a:cubicBezTo>
                    <a:cubicBezTo>
                      <a:pt x="649" y="270"/>
                      <a:pt x="649" y="270"/>
                      <a:pt x="649" y="270"/>
                    </a:cubicBezTo>
                    <a:cubicBezTo>
                      <a:pt x="649" y="269"/>
                      <a:pt x="649" y="269"/>
                      <a:pt x="649" y="269"/>
                    </a:cubicBezTo>
                    <a:cubicBezTo>
                      <a:pt x="649" y="269"/>
                      <a:pt x="649" y="269"/>
                      <a:pt x="649" y="269"/>
                    </a:cubicBezTo>
                    <a:cubicBezTo>
                      <a:pt x="649" y="269"/>
                      <a:pt x="649" y="269"/>
                      <a:pt x="649" y="269"/>
                    </a:cubicBezTo>
                    <a:cubicBezTo>
                      <a:pt x="651" y="266"/>
                      <a:pt x="651" y="266"/>
                      <a:pt x="651" y="266"/>
                    </a:cubicBezTo>
                    <a:lnTo>
                      <a:pt x="651" y="2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0" name="îṣḻiḑe">
                <a:extLst>
                  <a:ext uri="{FF2B5EF4-FFF2-40B4-BE49-F238E27FC236}">
                    <a16:creationId xmlns:a16="http://schemas.microsoft.com/office/drawing/2014/main" xmlns="" id="{AEA88F19-E074-4BD3-8E5E-BFC88C1B0488}"/>
                  </a:ext>
                </a:extLst>
              </p:cNvPr>
              <p:cNvSpPr/>
              <p:nvPr/>
            </p:nvSpPr>
            <p:spPr bwMode="auto">
              <a:xfrm>
                <a:off x="1951" y="1865"/>
                <a:ext cx="961" cy="689"/>
              </a:xfrm>
              <a:custGeom>
                <a:avLst/>
                <a:gdLst>
                  <a:gd name="T0" fmla="*/ 241 w 406"/>
                  <a:gd name="T1" fmla="*/ 29 h 291"/>
                  <a:gd name="T2" fmla="*/ 228 w 406"/>
                  <a:gd name="T3" fmla="*/ 42 h 291"/>
                  <a:gd name="T4" fmla="*/ 190 w 406"/>
                  <a:gd name="T5" fmla="*/ 14 h 291"/>
                  <a:gd name="T6" fmla="*/ 178 w 406"/>
                  <a:gd name="T7" fmla="*/ 9 h 291"/>
                  <a:gd name="T8" fmla="*/ 144 w 406"/>
                  <a:gd name="T9" fmla="*/ 2 h 291"/>
                  <a:gd name="T10" fmla="*/ 114 w 406"/>
                  <a:gd name="T11" fmla="*/ 5 h 291"/>
                  <a:gd name="T12" fmla="*/ 98 w 406"/>
                  <a:gd name="T13" fmla="*/ 10 h 291"/>
                  <a:gd name="T14" fmla="*/ 72 w 406"/>
                  <a:gd name="T15" fmla="*/ 13 h 291"/>
                  <a:gd name="T16" fmla="*/ 41 w 406"/>
                  <a:gd name="T17" fmla="*/ 20 h 291"/>
                  <a:gd name="T18" fmla="*/ 49 w 406"/>
                  <a:gd name="T19" fmla="*/ 45 h 291"/>
                  <a:gd name="T20" fmla="*/ 62 w 406"/>
                  <a:gd name="T21" fmla="*/ 65 h 291"/>
                  <a:gd name="T22" fmla="*/ 52 w 406"/>
                  <a:gd name="T23" fmla="*/ 89 h 291"/>
                  <a:gd name="T24" fmla="*/ 56 w 406"/>
                  <a:gd name="T25" fmla="*/ 102 h 291"/>
                  <a:gd name="T26" fmla="*/ 30 w 406"/>
                  <a:gd name="T27" fmla="*/ 105 h 291"/>
                  <a:gd name="T28" fmla="*/ 10 w 406"/>
                  <a:gd name="T29" fmla="*/ 121 h 291"/>
                  <a:gd name="T30" fmla="*/ 2 w 406"/>
                  <a:gd name="T31" fmla="*/ 136 h 291"/>
                  <a:gd name="T32" fmla="*/ 5 w 406"/>
                  <a:gd name="T33" fmla="*/ 169 h 291"/>
                  <a:gd name="T34" fmla="*/ 8 w 406"/>
                  <a:gd name="T35" fmla="*/ 197 h 291"/>
                  <a:gd name="T36" fmla="*/ 38 w 406"/>
                  <a:gd name="T37" fmla="*/ 209 h 291"/>
                  <a:gd name="T38" fmla="*/ 50 w 406"/>
                  <a:gd name="T39" fmla="*/ 217 h 291"/>
                  <a:gd name="T40" fmla="*/ 63 w 406"/>
                  <a:gd name="T41" fmla="*/ 229 h 291"/>
                  <a:gd name="T42" fmla="*/ 93 w 406"/>
                  <a:gd name="T43" fmla="*/ 241 h 291"/>
                  <a:gd name="T44" fmla="*/ 136 w 406"/>
                  <a:gd name="T45" fmla="*/ 250 h 291"/>
                  <a:gd name="T46" fmla="*/ 158 w 406"/>
                  <a:gd name="T47" fmla="*/ 256 h 291"/>
                  <a:gd name="T48" fmla="*/ 170 w 406"/>
                  <a:gd name="T49" fmla="*/ 268 h 291"/>
                  <a:gd name="T50" fmla="*/ 174 w 406"/>
                  <a:gd name="T51" fmla="*/ 277 h 291"/>
                  <a:gd name="T52" fmla="*/ 183 w 406"/>
                  <a:gd name="T53" fmla="*/ 289 h 291"/>
                  <a:gd name="T54" fmla="*/ 195 w 406"/>
                  <a:gd name="T55" fmla="*/ 284 h 291"/>
                  <a:gd name="T56" fmla="*/ 210 w 406"/>
                  <a:gd name="T57" fmla="*/ 279 h 291"/>
                  <a:gd name="T58" fmla="*/ 222 w 406"/>
                  <a:gd name="T59" fmla="*/ 276 h 291"/>
                  <a:gd name="T60" fmla="*/ 226 w 406"/>
                  <a:gd name="T61" fmla="*/ 261 h 291"/>
                  <a:gd name="T62" fmla="*/ 242 w 406"/>
                  <a:gd name="T63" fmla="*/ 235 h 291"/>
                  <a:gd name="T64" fmla="*/ 239 w 406"/>
                  <a:gd name="T65" fmla="*/ 210 h 291"/>
                  <a:gd name="T66" fmla="*/ 246 w 406"/>
                  <a:gd name="T67" fmla="*/ 203 h 291"/>
                  <a:gd name="T68" fmla="*/ 278 w 406"/>
                  <a:gd name="T69" fmla="*/ 213 h 291"/>
                  <a:gd name="T70" fmla="*/ 284 w 406"/>
                  <a:gd name="T71" fmla="*/ 231 h 291"/>
                  <a:gd name="T72" fmla="*/ 299 w 406"/>
                  <a:gd name="T73" fmla="*/ 249 h 291"/>
                  <a:gd name="T74" fmla="*/ 325 w 406"/>
                  <a:gd name="T75" fmla="*/ 259 h 291"/>
                  <a:gd name="T76" fmla="*/ 332 w 406"/>
                  <a:gd name="T77" fmla="*/ 261 h 291"/>
                  <a:gd name="T78" fmla="*/ 350 w 406"/>
                  <a:gd name="T79" fmla="*/ 254 h 291"/>
                  <a:gd name="T80" fmla="*/ 361 w 406"/>
                  <a:gd name="T81" fmla="*/ 236 h 291"/>
                  <a:gd name="T82" fmla="*/ 346 w 406"/>
                  <a:gd name="T83" fmla="*/ 229 h 291"/>
                  <a:gd name="T84" fmla="*/ 367 w 406"/>
                  <a:gd name="T85" fmla="*/ 203 h 291"/>
                  <a:gd name="T86" fmla="*/ 376 w 406"/>
                  <a:gd name="T87" fmla="*/ 175 h 291"/>
                  <a:gd name="T88" fmla="*/ 402 w 406"/>
                  <a:gd name="T89" fmla="*/ 145 h 291"/>
                  <a:gd name="T90" fmla="*/ 400 w 406"/>
                  <a:gd name="T91" fmla="*/ 127 h 291"/>
                  <a:gd name="T92" fmla="*/ 382 w 406"/>
                  <a:gd name="T93" fmla="*/ 84 h 291"/>
                  <a:gd name="T94" fmla="*/ 368 w 406"/>
                  <a:gd name="T95" fmla="*/ 79 h 291"/>
                  <a:gd name="T96" fmla="*/ 336 w 406"/>
                  <a:gd name="T97" fmla="*/ 50 h 291"/>
                  <a:gd name="T98" fmla="*/ 328 w 406"/>
                  <a:gd name="T99" fmla="*/ 53 h 291"/>
                  <a:gd name="T100" fmla="*/ 308 w 406"/>
                  <a:gd name="T101" fmla="*/ 39 h 291"/>
                  <a:gd name="T102" fmla="*/ 281 w 406"/>
                  <a:gd name="T103" fmla="*/ 25 h 291"/>
                  <a:gd name="T104" fmla="*/ 272 w 406"/>
                  <a:gd name="T105" fmla="*/ 27 h 291"/>
                  <a:gd name="T106" fmla="*/ 242 w 406"/>
                  <a:gd name="T107" fmla="*/ 15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6" h="291">
                    <a:moveTo>
                      <a:pt x="242" y="15"/>
                    </a:moveTo>
                    <a:cubicBezTo>
                      <a:pt x="238" y="18"/>
                      <a:pt x="238" y="18"/>
                      <a:pt x="238" y="18"/>
                    </a:cubicBezTo>
                    <a:cubicBezTo>
                      <a:pt x="238" y="19"/>
                      <a:pt x="239" y="23"/>
                      <a:pt x="240" y="28"/>
                    </a:cubicBezTo>
                    <a:cubicBezTo>
                      <a:pt x="240" y="29"/>
                      <a:pt x="240" y="29"/>
                      <a:pt x="240" y="29"/>
                    </a:cubicBezTo>
                    <a:cubicBezTo>
                      <a:pt x="241" y="29"/>
                      <a:pt x="241" y="29"/>
                      <a:pt x="241" y="29"/>
                    </a:cubicBezTo>
                    <a:cubicBezTo>
                      <a:pt x="240" y="29"/>
                      <a:pt x="240" y="29"/>
                      <a:pt x="240" y="29"/>
                    </a:cubicBezTo>
                    <a:cubicBezTo>
                      <a:pt x="236" y="39"/>
                      <a:pt x="236" y="39"/>
                      <a:pt x="236" y="39"/>
                    </a:cubicBezTo>
                    <a:cubicBezTo>
                      <a:pt x="230" y="41"/>
                      <a:pt x="230" y="41"/>
                      <a:pt x="230" y="41"/>
                    </a:cubicBezTo>
                    <a:cubicBezTo>
                      <a:pt x="229" y="42"/>
                      <a:pt x="229" y="42"/>
                      <a:pt x="229" y="42"/>
                    </a:cubicBezTo>
                    <a:cubicBezTo>
                      <a:pt x="228" y="42"/>
                      <a:pt x="228" y="42"/>
                      <a:pt x="228" y="42"/>
                    </a:cubicBezTo>
                    <a:cubicBezTo>
                      <a:pt x="218" y="37"/>
                      <a:pt x="218" y="37"/>
                      <a:pt x="218" y="37"/>
                    </a:cubicBezTo>
                    <a:cubicBezTo>
                      <a:pt x="218" y="37"/>
                      <a:pt x="218" y="37"/>
                      <a:pt x="218" y="37"/>
                    </a:cubicBezTo>
                    <a:cubicBezTo>
                      <a:pt x="218" y="37"/>
                      <a:pt x="218" y="37"/>
                      <a:pt x="218" y="37"/>
                    </a:cubicBezTo>
                    <a:cubicBezTo>
                      <a:pt x="198" y="19"/>
                      <a:pt x="198" y="19"/>
                      <a:pt x="198" y="19"/>
                    </a:cubicBezTo>
                    <a:cubicBezTo>
                      <a:pt x="190" y="14"/>
                      <a:pt x="190" y="14"/>
                      <a:pt x="190" y="14"/>
                    </a:cubicBezTo>
                    <a:cubicBezTo>
                      <a:pt x="178" y="10"/>
                      <a:pt x="178" y="10"/>
                      <a:pt x="178" y="10"/>
                    </a:cubicBezTo>
                    <a:cubicBezTo>
                      <a:pt x="178" y="9"/>
                      <a:pt x="178" y="9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cubicBezTo>
                      <a:pt x="178" y="9"/>
                      <a:pt x="178" y="9"/>
                      <a:pt x="178" y="9"/>
                    </a:cubicBezTo>
                    <a:cubicBezTo>
                      <a:pt x="172" y="5"/>
                      <a:pt x="172" y="5"/>
                      <a:pt x="172" y="5"/>
                    </a:cubicBezTo>
                    <a:cubicBezTo>
                      <a:pt x="162" y="2"/>
                      <a:pt x="162" y="2"/>
                      <a:pt x="162" y="2"/>
                    </a:cubicBezTo>
                    <a:cubicBezTo>
                      <a:pt x="157" y="3"/>
                      <a:pt x="157" y="3"/>
                      <a:pt x="157" y="3"/>
                    </a:cubicBezTo>
                    <a:cubicBezTo>
                      <a:pt x="156" y="3"/>
                      <a:pt x="156" y="3"/>
                      <a:pt x="156" y="3"/>
                    </a:cubicBezTo>
                    <a:cubicBezTo>
                      <a:pt x="144" y="2"/>
                      <a:pt x="144" y="2"/>
                      <a:pt x="144" y="2"/>
                    </a:cubicBezTo>
                    <a:cubicBezTo>
                      <a:pt x="143" y="2"/>
                      <a:pt x="143" y="2"/>
                      <a:pt x="143" y="2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24" y="3"/>
                      <a:pt x="124" y="3"/>
                      <a:pt x="124" y="3"/>
                    </a:cubicBezTo>
                    <a:cubicBezTo>
                      <a:pt x="122" y="4"/>
                      <a:pt x="118" y="5"/>
                      <a:pt x="114" y="5"/>
                    </a:cubicBezTo>
                    <a:cubicBezTo>
                      <a:pt x="106" y="7"/>
                      <a:pt x="106" y="7"/>
                      <a:pt x="106" y="7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0" y="11"/>
                      <a:pt x="90" y="11"/>
                      <a:pt x="90" y="11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2" y="13"/>
                      <a:pt x="72" y="13"/>
                      <a:pt x="72" y="13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6" y="19"/>
                      <a:pt x="46" y="19"/>
                      <a:pt x="46" y="19"/>
                    </a:cubicBezTo>
                    <a:cubicBezTo>
                      <a:pt x="46" y="19"/>
                      <a:pt x="46" y="19"/>
                      <a:pt x="46" y="19"/>
                    </a:cubicBezTo>
                    <a:cubicBezTo>
                      <a:pt x="41" y="20"/>
                      <a:pt x="41" y="20"/>
                      <a:pt x="41" y="20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49" y="45"/>
                      <a:pt x="49" y="45"/>
                      <a:pt x="49" y="45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8" y="54"/>
                      <a:pt x="60" y="56"/>
                      <a:pt x="60" y="59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56" y="77"/>
                      <a:pt x="56" y="77"/>
                      <a:pt x="56" y="77"/>
                    </a:cubicBezTo>
                    <a:cubicBezTo>
                      <a:pt x="51" y="83"/>
                      <a:pt x="51" y="83"/>
                      <a:pt x="51" y="83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6" y="98"/>
                      <a:pt x="56" y="98"/>
                      <a:pt x="56" y="98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56" y="102"/>
                      <a:pt x="56" y="102"/>
                      <a:pt x="56" y="102"/>
                    </a:cubicBezTo>
                    <a:cubicBezTo>
                      <a:pt x="55" y="104"/>
                      <a:pt x="54" y="106"/>
                      <a:pt x="53" y="107"/>
                    </a:cubicBezTo>
                    <a:cubicBezTo>
                      <a:pt x="50" y="109"/>
                      <a:pt x="46" y="109"/>
                      <a:pt x="40" y="107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29" y="105"/>
                      <a:pt x="29" y="105"/>
                      <a:pt x="29" y="105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11" y="101"/>
                      <a:pt x="11" y="101"/>
                      <a:pt x="11" y="101"/>
                    </a:cubicBezTo>
                    <a:cubicBezTo>
                      <a:pt x="10" y="121"/>
                      <a:pt x="10" y="121"/>
                      <a:pt x="10" y="121"/>
                    </a:cubicBezTo>
                    <a:cubicBezTo>
                      <a:pt x="9" y="124"/>
                      <a:pt x="7" y="125"/>
                      <a:pt x="4" y="125"/>
                    </a:cubicBezTo>
                    <a:cubicBezTo>
                      <a:pt x="3" y="126"/>
                      <a:pt x="2" y="127"/>
                      <a:pt x="3" y="131"/>
                    </a:cubicBezTo>
                    <a:cubicBezTo>
                      <a:pt x="3" y="131"/>
                      <a:pt x="3" y="131"/>
                      <a:pt x="3" y="131"/>
                    </a:cubicBezTo>
                    <a:cubicBezTo>
                      <a:pt x="2" y="131"/>
                      <a:pt x="2" y="131"/>
                      <a:pt x="2" y="131"/>
                    </a:cubicBezTo>
                    <a:cubicBezTo>
                      <a:pt x="2" y="136"/>
                      <a:pt x="2" y="136"/>
                      <a:pt x="2" y="136"/>
                    </a:cubicBezTo>
                    <a:cubicBezTo>
                      <a:pt x="4" y="139"/>
                      <a:pt x="6" y="141"/>
                      <a:pt x="7" y="142"/>
                    </a:cubicBezTo>
                    <a:cubicBezTo>
                      <a:pt x="9" y="152"/>
                      <a:pt x="9" y="152"/>
                      <a:pt x="9" y="152"/>
                    </a:cubicBezTo>
                    <a:cubicBezTo>
                      <a:pt x="9" y="155"/>
                      <a:pt x="9" y="155"/>
                      <a:pt x="9" y="155"/>
                    </a:cubicBezTo>
                    <a:cubicBezTo>
                      <a:pt x="9" y="157"/>
                      <a:pt x="8" y="159"/>
                      <a:pt x="8" y="161"/>
                    </a:cubicBezTo>
                    <a:cubicBezTo>
                      <a:pt x="5" y="169"/>
                      <a:pt x="5" y="169"/>
                      <a:pt x="5" y="169"/>
                    </a:cubicBezTo>
                    <a:cubicBezTo>
                      <a:pt x="0" y="179"/>
                      <a:pt x="0" y="179"/>
                      <a:pt x="0" y="179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185"/>
                      <a:pt x="0" y="185"/>
                      <a:pt x="0" y="185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7" y="194"/>
                      <a:pt x="8" y="195"/>
                      <a:pt x="8" y="197"/>
                    </a:cubicBezTo>
                    <a:cubicBezTo>
                      <a:pt x="13" y="203"/>
                      <a:pt x="13" y="203"/>
                      <a:pt x="13" y="203"/>
                    </a:cubicBezTo>
                    <a:cubicBezTo>
                      <a:pt x="20" y="211"/>
                      <a:pt x="20" y="211"/>
                      <a:pt x="20" y="211"/>
                    </a:cubicBezTo>
                    <a:cubicBezTo>
                      <a:pt x="23" y="214"/>
                      <a:pt x="25" y="215"/>
                      <a:pt x="26" y="215"/>
                    </a:cubicBezTo>
                    <a:cubicBezTo>
                      <a:pt x="34" y="211"/>
                      <a:pt x="34" y="211"/>
                      <a:pt x="34" y="211"/>
                    </a:cubicBezTo>
                    <a:cubicBezTo>
                      <a:pt x="35" y="209"/>
                      <a:pt x="36" y="209"/>
                      <a:pt x="38" y="209"/>
                    </a:cubicBezTo>
                    <a:cubicBezTo>
                      <a:pt x="40" y="209"/>
                      <a:pt x="42" y="210"/>
                      <a:pt x="46" y="212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46" y="212"/>
                      <a:pt x="46" y="212"/>
                      <a:pt x="46" y="212"/>
                    </a:cubicBezTo>
                    <a:cubicBezTo>
                      <a:pt x="46" y="213"/>
                      <a:pt x="46" y="213"/>
                      <a:pt x="46" y="213"/>
                    </a:cubicBezTo>
                    <a:cubicBezTo>
                      <a:pt x="50" y="217"/>
                      <a:pt x="50" y="217"/>
                      <a:pt x="50" y="217"/>
                    </a:cubicBezTo>
                    <a:cubicBezTo>
                      <a:pt x="52" y="222"/>
                      <a:pt x="52" y="222"/>
                      <a:pt x="52" y="222"/>
                    </a:cubicBezTo>
                    <a:cubicBezTo>
                      <a:pt x="54" y="224"/>
                      <a:pt x="54" y="224"/>
                      <a:pt x="54" y="224"/>
                    </a:cubicBezTo>
                    <a:cubicBezTo>
                      <a:pt x="55" y="225"/>
                      <a:pt x="55" y="225"/>
                      <a:pt x="55" y="225"/>
                    </a:cubicBezTo>
                    <a:cubicBezTo>
                      <a:pt x="60" y="229"/>
                      <a:pt x="60" y="229"/>
                      <a:pt x="60" y="229"/>
                    </a:cubicBezTo>
                    <a:cubicBezTo>
                      <a:pt x="63" y="229"/>
                      <a:pt x="63" y="229"/>
                      <a:pt x="63" y="229"/>
                    </a:cubicBezTo>
                    <a:cubicBezTo>
                      <a:pt x="65" y="229"/>
                      <a:pt x="66" y="231"/>
                      <a:pt x="68" y="232"/>
                    </a:cubicBezTo>
                    <a:cubicBezTo>
                      <a:pt x="68" y="233"/>
                      <a:pt x="73" y="235"/>
                      <a:pt x="80" y="237"/>
                    </a:cubicBezTo>
                    <a:cubicBezTo>
                      <a:pt x="81" y="237"/>
                      <a:pt x="81" y="237"/>
                      <a:pt x="81" y="237"/>
                    </a:cubicBezTo>
                    <a:cubicBezTo>
                      <a:pt x="93" y="241"/>
                      <a:pt x="93" y="241"/>
                      <a:pt x="93" y="241"/>
                    </a:cubicBezTo>
                    <a:cubicBezTo>
                      <a:pt x="93" y="241"/>
                      <a:pt x="93" y="241"/>
                      <a:pt x="93" y="241"/>
                    </a:cubicBezTo>
                    <a:cubicBezTo>
                      <a:pt x="94" y="241"/>
                      <a:pt x="94" y="241"/>
                      <a:pt x="94" y="241"/>
                    </a:cubicBezTo>
                    <a:cubicBezTo>
                      <a:pt x="102" y="245"/>
                      <a:pt x="102" y="245"/>
                      <a:pt x="102" y="245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7" y="249"/>
                      <a:pt x="117" y="249"/>
                      <a:pt x="117" y="249"/>
                    </a:cubicBezTo>
                    <a:cubicBezTo>
                      <a:pt x="136" y="250"/>
                      <a:pt x="136" y="250"/>
                      <a:pt x="136" y="250"/>
                    </a:cubicBezTo>
                    <a:cubicBezTo>
                      <a:pt x="144" y="247"/>
                      <a:pt x="144" y="247"/>
                      <a:pt x="144" y="247"/>
                    </a:cubicBezTo>
                    <a:cubicBezTo>
                      <a:pt x="152" y="247"/>
                      <a:pt x="152" y="247"/>
                      <a:pt x="152" y="247"/>
                    </a:cubicBezTo>
                    <a:cubicBezTo>
                      <a:pt x="152" y="247"/>
                      <a:pt x="152" y="247"/>
                      <a:pt x="152" y="247"/>
                    </a:cubicBezTo>
                    <a:cubicBezTo>
                      <a:pt x="152" y="248"/>
                      <a:pt x="152" y="248"/>
                      <a:pt x="152" y="248"/>
                    </a:cubicBezTo>
                    <a:cubicBezTo>
                      <a:pt x="158" y="256"/>
                      <a:pt x="158" y="256"/>
                      <a:pt x="158" y="256"/>
                    </a:cubicBezTo>
                    <a:cubicBezTo>
                      <a:pt x="158" y="256"/>
                      <a:pt x="158" y="256"/>
                      <a:pt x="158" y="256"/>
                    </a:cubicBezTo>
                    <a:cubicBezTo>
                      <a:pt x="158" y="256"/>
                      <a:pt x="158" y="256"/>
                      <a:pt x="158" y="256"/>
                    </a:cubicBezTo>
                    <a:cubicBezTo>
                      <a:pt x="162" y="263"/>
                      <a:pt x="162" y="263"/>
                      <a:pt x="162" y="263"/>
                    </a:cubicBezTo>
                    <a:cubicBezTo>
                      <a:pt x="166" y="266"/>
                      <a:pt x="166" y="266"/>
                      <a:pt x="166" y="266"/>
                    </a:cubicBezTo>
                    <a:cubicBezTo>
                      <a:pt x="170" y="268"/>
                      <a:pt x="170" y="268"/>
                      <a:pt x="170" y="268"/>
                    </a:cubicBezTo>
                    <a:cubicBezTo>
                      <a:pt x="170" y="269"/>
                      <a:pt x="170" y="269"/>
                      <a:pt x="170" y="269"/>
                    </a:cubicBezTo>
                    <a:cubicBezTo>
                      <a:pt x="170" y="269"/>
                      <a:pt x="170" y="269"/>
                      <a:pt x="170" y="269"/>
                    </a:cubicBezTo>
                    <a:cubicBezTo>
                      <a:pt x="171" y="269"/>
                      <a:pt x="171" y="269"/>
                      <a:pt x="171" y="269"/>
                    </a:cubicBezTo>
                    <a:cubicBezTo>
                      <a:pt x="174" y="277"/>
                      <a:pt x="174" y="277"/>
                      <a:pt x="174" y="277"/>
                    </a:cubicBezTo>
                    <a:cubicBezTo>
                      <a:pt x="174" y="277"/>
                      <a:pt x="174" y="277"/>
                      <a:pt x="174" y="277"/>
                    </a:cubicBezTo>
                    <a:cubicBezTo>
                      <a:pt x="175" y="277"/>
                      <a:pt x="175" y="277"/>
                      <a:pt x="175" y="277"/>
                    </a:cubicBezTo>
                    <a:cubicBezTo>
                      <a:pt x="175" y="278"/>
                      <a:pt x="175" y="278"/>
                      <a:pt x="175" y="278"/>
                    </a:cubicBezTo>
                    <a:cubicBezTo>
                      <a:pt x="177" y="287"/>
                      <a:pt x="177" y="287"/>
                      <a:pt x="177" y="287"/>
                    </a:cubicBezTo>
                    <a:cubicBezTo>
                      <a:pt x="182" y="289"/>
                      <a:pt x="182" y="289"/>
                      <a:pt x="182" y="289"/>
                    </a:cubicBezTo>
                    <a:cubicBezTo>
                      <a:pt x="183" y="289"/>
                      <a:pt x="183" y="289"/>
                      <a:pt x="183" y="289"/>
                    </a:cubicBezTo>
                    <a:cubicBezTo>
                      <a:pt x="183" y="289"/>
                      <a:pt x="183" y="289"/>
                      <a:pt x="183" y="289"/>
                    </a:cubicBezTo>
                    <a:cubicBezTo>
                      <a:pt x="183" y="289"/>
                      <a:pt x="183" y="289"/>
                      <a:pt x="183" y="289"/>
                    </a:cubicBezTo>
                    <a:cubicBezTo>
                      <a:pt x="188" y="291"/>
                      <a:pt x="188" y="291"/>
                      <a:pt x="188" y="291"/>
                    </a:cubicBezTo>
                    <a:cubicBezTo>
                      <a:pt x="194" y="290"/>
                      <a:pt x="194" y="290"/>
                      <a:pt x="194" y="290"/>
                    </a:cubicBezTo>
                    <a:cubicBezTo>
                      <a:pt x="195" y="284"/>
                      <a:pt x="195" y="284"/>
                      <a:pt x="195" y="284"/>
                    </a:cubicBezTo>
                    <a:cubicBezTo>
                      <a:pt x="195" y="284"/>
                      <a:pt x="195" y="284"/>
                      <a:pt x="195" y="284"/>
                    </a:cubicBezTo>
                    <a:cubicBezTo>
                      <a:pt x="196" y="283"/>
                      <a:pt x="196" y="283"/>
                      <a:pt x="196" y="283"/>
                    </a:cubicBezTo>
                    <a:cubicBezTo>
                      <a:pt x="202" y="277"/>
                      <a:pt x="202" y="277"/>
                      <a:pt x="202" y="277"/>
                    </a:cubicBezTo>
                    <a:cubicBezTo>
                      <a:pt x="210" y="279"/>
                      <a:pt x="210" y="279"/>
                      <a:pt x="210" y="279"/>
                    </a:cubicBezTo>
                    <a:cubicBezTo>
                      <a:pt x="210" y="279"/>
                      <a:pt x="210" y="279"/>
                      <a:pt x="210" y="279"/>
                    </a:cubicBezTo>
                    <a:cubicBezTo>
                      <a:pt x="214" y="287"/>
                      <a:pt x="214" y="287"/>
                      <a:pt x="214" y="287"/>
                    </a:cubicBezTo>
                    <a:cubicBezTo>
                      <a:pt x="221" y="285"/>
                      <a:pt x="221" y="285"/>
                      <a:pt x="221" y="285"/>
                    </a:cubicBezTo>
                    <a:cubicBezTo>
                      <a:pt x="222" y="277"/>
                      <a:pt x="222" y="277"/>
                      <a:pt x="222" y="277"/>
                    </a:cubicBezTo>
                    <a:cubicBezTo>
                      <a:pt x="222" y="277"/>
                      <a:pt x="222" y="277"/>
                      <a:pt x="222" y="277"/>
                    </a:cubicBezTo>
                    <a:cubicBezTo>
                      <a:pt x="222" y="276"/>
                      <a:pt x="222" y="276"/>
                      <a:pt x="222" y="276"/>
                    </a:cubicBezTo>
                    <a:cubicBezTo>
                      <a:pt x="222" y="276"/>
                      <a:pt x="222" y="276"/>
                      <a:pt x="222" y="276"/>
                    </a:cubicBezTo>
                    <a:cubicBezTo>
                      <a:pt x="228" y="273"/>
                      <a:pt x="228" y="273"/>
                      <a:pt x="228" y="273"/>
                    </a:cubicBezTo>
                    <a:cubicBezTo>
                      <a:pt x="226" y="262"/>
                      <a:pt x="226" y="262"/>
                      <a:pt x="226" y="262"/>
                    </a:cubicBezTo>
                    <a:cubicBezTo>
                      <a:pt x="226" y="261"/>
                      <a:pt x="226" y="261"/>
                      <a:pt x="226" y="261"/>
                    </a:cubicBezTo>
                    <a:cubicBezTo>
                      <a:pt x="226" y="261"/>
                      <a:pt x="226" y="261"/>
                      <a:pt x="226" y="261"/>
                    </a:cubicBezTo>
                    <a:cubicBezTo>
                      <a:pt x="226" y="261"/>
                      <a:pt x="226" y="261"/>
                      <a:pt x="226" y="261"/>
                    </a:cubicBezTo>
                    <a:cubicBezTo>
                      <a:pt x="232" y="248"/>
                      <a:pt x="232" y="248"/>
                      <a:pt x="232" y="248"/>
                    </a:cubicBezTo>
                    <a:cubicBezTo>
                      <a:pt x="238" y="246"/>
                      <a:pt x="238" y="246"/>
                      <a:pt x="238" y="246"/>
                    </a:cubicBezTo>
                    <a:cubicBezTo>
                      <a:pt x="236" y="235"/>
                      <a:pt x="236" y="235"/>
                      <a:pt x="236" y="235"/>
                    </a:cubicBezTo>
                    <a:cubicBezTo>
                      <a:pt x="242" y="235"/>
                      <a:pt x="242" y="235"/>
                      <a:pt x="242" y="235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38" y="219"/>
                      <a:pt x="238" y="219"/>
                      <a:pt x="238" y="219"/>
                    </a:cubicBezTo>
                    <a:cubicBezTo>
                      <a:pt x="238" y="219"/>
                      <a:pt x="238" y="219"/>
                      <a:pt x="238" y="219"/>
                    </a:cubicBezTo>
                    <a:cubicBezTo>
                      <a:pt x="238" y="218"/>
                      <a:pt x="238" y="218"/>
                      <a:pt x="238" y="218"/>
                    </a:cubicBezTo>
                    <a:cubicBezTo>
                      <a:pt x="239" y="210"/>
                      <a:pt x="239" y="210"/>
                      <a:pt x="239" y="210"/>
                    </a:cubicBezTo>
                    <a:cubicBezTo>
                      <a:pt x="239" y="209"/>
                      <a:pt x="239" y="209"/>
                      <a:pt x="239" y="209"/>
                    </a:cubicBezTo>
                    <a:cubicBezTo>
                      <a:pt x="240" y="209"/>
                      <a:pt x="240" y="209"/>
                      <a:pt x="240" y="209"/>
                    </a:cubicBezTo>
                    <a:cubicBezTo>
                      <a:pt x="244" y="203"/>
                      <a:pt x="244" y="203"/>
                      <a:pt x="244" y="203"/>
                    </a:cubicBezTo>
                    <a:cubicBezTo>
                      <a:pt x="245" y="203"/>
                      <a:pt x="245" y="203"/>
                      <a:pt x="245" y="203"/>
                    </a:cubicBezTo>
                    <a:cubicBezTo>
                      <a:pt x="246" y="203"/>
                      <a:pt x="246" y="203"/>
                      <a:pt x="246" y="203"/>
                    </a:cubicBezTo>
                    <a:cubicBezTo>
                      <a:pt x="257" y="205"/>
                      <a:pt x="257" y="205"/>
                      <a:pt x="257" y="205"/>
                    </a:cubicBezTo>
                    <a:cubicBezTo>
                      <a:pt x="257" y="205"/>
                      <a:pt x="257" y="205"/>
                      <a:pt x="257" y="205"/>
                    </a:cubicBezTo>
                    <a:cubicBezTo>
                      <a:pt x="266" y="207"/>
                      <a:pt x="266" y="207"/>
                      <a:pt x="266" y="207"/>
                    </a:cubicBezTo>
                    <a:cubicBezTo>
                      <a:pt x="274" y="205"/>
                      <a:pt x="274" y="205"/>
                      <a:pt x="274" y="205"/>
                    </a:cubicBezTo>
                    <a:cubicBezTo>
                      <a:pt x="278" y="213"/>
                      <a:pt x="278" y="213"/>
                      <a:pt x="278" y="213"/>
                    </a:cubicBezTo>
                    <a:cubicBezTo>
                      <a:pt x="278" y="214"/>
                      <a:pt x="278" y="214"/>
                      <a:pt x="278" y="214"/>
                    </a:cubicBezTo>
                    <a:cubicBezTo>
                      <a:pt x="278" y="220"/>
                      <a:pt x="278" y="220"/>
                      <a:pt x="278" y="220"/>
                    </a:cubicBezTo>
                    <a:cubicBezTo>
                      <a:pt x="280" y="226"/>
                      <a:pt x="280" y="226"/>
                      <a:pt x="280" y="226"/>
                    </a:cubicBezTo>
                    <a:cubicBezTo>
                      <a:pt x="280" y="229"/>
                      <a:pt x="282" y="230"/>
                      <a:pt x="284" y="231"/>
                    </a:cubicBezTo>
                    <a:cubicBezTo>
                      <a:pt x="284" y="231"/>
                      <a:pt x="284" y="231"/>
                      <a:pt x="284" y="231"/>
                    </a:cubicBezTo>
                    <a:cubicBezTo>
                      <a:pt x="288" y="231"/>
                      <a:pt x="290" y="233"/>
                      <a:pt x="290" y="235"/>
                    </a:cubicBezTo>
                    <a:cubicBezTo>
                      <a:pt x="291" y="237"/>
                      <a:pt x="292" y="240"/>
                      <a:pt x="295" y="243"/>
                    </a:cubicBezTo>
                    <a:cubicBezTo>
                      <a:pt x="299" y="249"/>
                      <a:pt x="299" y="249"/>
                      <a:pt x="299" y="249"/>
                    </a:cubicBezTo>
                    <a:cubicBezTo>
                      <a:pt x="299" y="249"/>
                      <a:pt x="299" y="249"/>
                      <a:pt x="299" y="249"/>
                    </a:cubicBezTo>
                    <a:cubicBezTo>
                      <a:pt x="299" y="249"/>
                      <a:pt x="299" y="249"/>
                      <a:pt x="299" y="249"/>
                    </a:cubicBezTo>
                    <a:cubicBezTo>
                      <a:pt x="301" y="253"/>
                      <a:pt x="301" y="253"/>
                      <a:pt x="301" y="253"/>
                    </a:cubicBezTo>
                    <a:cubicBezTo>
                      <a:pt x="305" y="253"/>
                      <a:pt x="305" y="253"/>
                      <a:pt x="305" y="253"/>
                    </a:cubicBezTo>
                    <a:cubicBezTo>
                      <a:pt x="312" y="247"/>
                      <a:pt x="312" y="247"/>
                      <a:pt x="312" y="247"/>
                    </a:cubicBezTo>
                    <a:cubicBezTo>
                      <a:pt x="316" y="256"/>
                      <a:pt x="316" y="256"/>
                      <a:pt x="316" y="256"/>
                    </a:cubicBezTo>
                    <a:cubicBezTo>
                      <a:pt x="325" y="259"/>
                      <a:pt x="325" y="259"/>
                      <a:pt x="325" y="259"/>
                    </a:cubicBezTo>
                    <a:cubicBezTo>
                      <a:pt x="325" y="259"/>
                      <a:pt x="325" y="259"/>
                      <a:pt x="325" y="259"/>
                    </a:cubicBezTo>
                    <a:cubicBezTo>
                      <a:pt x="326" y="259"/>
                      <a:pt x="326" y="259"/>
                      <a:pt x="326" y="259"/>
                    </a:cubicBezTo>
                    <a:cubicBezTo>
                      <a:pt x="330" y="267"/>
                      <a:pt x="330" y="267"/>
                      <a:pt x="330" y="267"/>
                    </a:cubicBezTo>
                    <a:cubicBezTo>
                      <a:pt x="332" y="269"/>
                      <a:pt x="332" y="269"/>
                      <a:pt x="332" y="269"/>
                    </a:cubicBezTo>
                    <a:cubicBezTo>
                      <a:pt x="332" y="261"/>
                      <a:pt x="332" y="261"/>
                      <a:pt x="332" y="261"/>
                    </a:cubicBezTo>
                    <a:cubicBezTo>
                      <a:pt x="332" y="261"/>
                      <a:pt x="332" y="261"/>
                      <a:pt x="332" y="261"/>
                    </a:cubicBezTo>
                    <a:cubicBezTo>
                      <a:pt x="332" y="259"/>
                      <a:pt x="332" y="259"/>
                      <a:pt x="332" y="259"/>
                    </a:cubicBezTo>
                    <a:cubicBezTo>
                      <a:pt x="350" y="259"/>
                      <a:pt x="350" y="259"/>
                      <a:pt x="350" y="259"/>
                    </a:cubicBezTo>
                    <a:cubicBezTo>
                      <a:pt x="350" y="257"/>
                      <a:pt x="350" y="257"/>
                      <a:pt x="350" y="257"/>
                    </a:cubicBezTo>
                    <a:cubicBezTo>
                      <a:pt x="351" y="257"/>
                      <a:pt x="351" y="255"/>
                      <a:pt x="350" y="254"/>
                    </a:cubicBezTo>
                    <a:cubicBezTo>
                      <a:pt x="349" y="251"/>
                      <a:pt x="348" y="249"/>
                      <a:pt x="348" y="247"/>
                    </a:cubicBezTo>
                    <a:cubicBezTo>
                      <a:pt x="348" y="243"/>
                      <a:pt x="348" y="241"/>
                      <a:pt x="349" y="240"/>
                    </a:cubicBezTo>
                    <a:cubicBezTo>
                      <a:pt x="350" y="239"/>
                      <a:pt x="351" y="239"/>
                      <a:pt x="353" y="239"/>
                    </a:cubicBezTo>
                    <a:cubicBezTo>
                      <a:pt x="360" y="241"/>
                      <a:pt x="360" y="241"/>
                      <a:pt x="360" y="241"/>
                    </a:cubicBezTo>
                    <a:cubicBezTo>
                      <a:pt x="361" y="236"/>
                      <a:pt x="361" y="236"/>
                      <a:pt x="361" y="236"/>
                    </a:cubicBezTo>
                    <a:cubicBezTo>
                      <a:pt x="348" y="230"/>
                      <a:pt x="348" y="230"/>
                      <a:pt x="348" y="230"/>
                    </a:cubicBezTo>
                    <a:cubicBezTo>
                      <a:pt x="347" y="230"/>
                      <a:pt x="347" y="230"/>
                      <a:pt x="347" y="230"/>
                    </a:cubicBezTo>
                    <a:cubicBezTo>
                      <a:pt x="346" y="229"/>
                      <a:pt x="346" y="229"/>
                      <a:pt x="346" y="229"/>
                    </a:cubicBezTo>
                    <a:cubicBezTo>
                      <a:pt x="346" y="229"/>
                      <a:pt x="346" y="229"/>
                      <a:pt x="346" y="229"/>
                    </a:cubicBezTo>
                    <a:cubicBezTo>
                      <a:pt x="346" y="229"/>
                      <a:pt x="346" y="229"/>
                      <a:pt x="346" y="229"/>
                    </a:cubicBezTo>
                    <a:cubicBezTo>
                      <a:pt x="344" y="213"/>
                      <a:pt x="344" y="213"/>
                      <a:pt x="344" y="213"/>
                    </a:cubicBezTo>
                    <a:cubicBezTo>
                      <a:pt x="345" y="203"/>
                      <a:pt x="345" y="203"/>
                      <a:pt x="345" y="203"/>
                    </a:cubicBezTo>
                    <a:cubicBezTo>
                      <a:pt x="345" y="201"/>
                      <a:pt x="345" y="201"/>
                      <a:pt x="345" y="201"/>
                    </a:cubicBezTo>
                    <a:cubicBezTo>
                      <a:pt x="345" y="201"/>
                      <a:pt x="345" y="201"/>
                      <a:pt x="345" y="201"/>
                    </a:cubicBezTo>
                    <a:cubicBezTo>
                      <a:pt x="367" y="203"/>
                      <a:pt x="367" y="203"/>
                      <a:pt x="367" y="203"/>
                    </a:cubicBezTo>
                    <a:cubicBezTo>
                      <a:pt x="372" y="198"/>
                      <a:pt x="372" y="198"/>
                      <a:pt x="372" y="198"/>
                    </a:cubicBezTo>
                    <a:cubicBezTo>
                      <a:pt x="374" y="196"/>
                      <a:pt x="373" y="195"/>
                      <a:pt x="372" y="194"/>
                    </a:cubicBezTo>
                    <a:cubicBezTo>
                      <a:pt x="367" y="192"/>
                      <a:pt x="364" y="190"/>
                      <a:pt x="364" y="187"/>
                    </a:cubicBezTo>
                    <a:cubicBezTo>
                      <a:pt x="364" y="186"/>
                      <a:pt x="364" y="185"/>
                      <a:pt x="366" y="184"/>
                    </a:cubicBez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86" y="174"/>
                      <a:pt x="386" y="174"/>
                      <a:pt x="386" y="174"/>
                    </a:cubicBezTo>
                    <a:cubicBezTo>
                      <a:pt x="391" y="165"/>
                      <a:pt x="391" y="165"/>
                      <a:pt x="391" y="165"/>
                    </a:cubicBezTo>
                    <a:cubicBezTo>
                      <a:pt x="391" y="157"/>
                      <a:pt x="391" y="157"/>
                      <a:pt x="391" y="157"/>
                    </a:cubicBezTo>
                    <a:cubicBezTo>
                      <a:pt x="398" y="155"/>
                      <a:pt x="398" y="155"/>
                      <a:pt x="398" y="155"/>
                    </a:cubicBezTo>
                    <a:cubicBezTo>
                      <a:pt x="400" y="149"/>
                      <a:pt x="402" y="146"/>
                      <a:pt x="402" y="145"/>
                    </a:cubicBezTo>
                    <a:cubicBezTo>
                      <a:pt x="406" y="138"/>
                      <a:pt x="406" y="138"/>
                      <a:pt x="406" y="138"/>
                    </a:cubicBezTo>
                    <a:cubicBezTo>
                      <a:pt x="400" y="128"/>
                      <a:pt x="400" y="128"/>
                      <a:pt x="400" y="128"/>
                    </a:cubicBezTo>
                    <a:cubicBezTo>
                      <a:pt x="400" y="128"/>
                      <a:pt x="400" y="128"/>
                      <a:pt x="400" y="128"/>
                    </a:cubicBezTo>
                    <a:cubicBezTo>
                      <a:pt x="400" y="128"/>
                      <a:pt x="400" y="128"/>
                      <a:pt x="400" y="128"/>
                    </a:cubicBezTo>
                    <a:cubicBezTo>
                      <a:pt x="400" y="127"/>
                      <a:pt x="400" y="127"/>
                      <a:pt x="400" y="127"/>
                    </a:cubicBezTo>
                    <a:cubicBezTo>
                      <a:pt x="396" y="114"/>
                      <a:pt x="396" y="114"/>
                      <a:pt x="396" y="114"/>
                    </a:cubicBezTo>
                    <a:cubicBezTo>
                      <a:pt x="396" y="113"/>
                      <a:pt x="396" y="113"/>
                      <a:pt x="396" y="113"/>
                    </a:cubicBezTo>
                    <a:cubicBezTo>
                      <a:pt x="394" y="99"/>
                      <a:pt x="394" y="99"/>
                      <a:pt x="394" y="99"/>
                    </a:cubicBezTo>
                    <a:cubicBezTo>
                      <a:pt x="389" y="91"/>
                      <a:pt x="389" y="91"/>
                      <a:pt x="389" y="91"/>
                    </a:cubicBezTo>
                    <a:cubicBezTo>
                      <a:pt x="382" y="84"/>
                      <a:pt x="382" y="84"/>
                      <a:pt x="382" y="84"/>
                    </a:cubicBezTo>
                    <a:cubicBezTo>
                      <a:pt x="382" y="84"/>
                      <a:pt x="382" y="84"/>
                      <a:pt x="382" y="84"/>
                    </a:cubicBezTo>
                    <a:cubicBezTo>
                      <a:pt x="382" y="83"/>
                      <a:pt x="382" y="83"/>
                      <a:pt x="382" y="83"/>
                    </a:cubicBezTo>
                    <a:cubicBezTo>
                      <a:pt x="382" y="83"/>
                      <a:pt x="382" y="83"/>
                      <a:pt x="382" y="83"/>
                    </a:cubicBezTo>
                    <a:cubicBezTo>
                      <a:pt x="381" y="75"/>
                      <a:pt x="381" y="75"/>
                      <a:pt x="381" y="75"/>
                    </a:cubicBezTo>
                    <a:cubicBezTo>
                      <a:pt x="368" y="79"/>
                      <a:pt x="368" y="79"/>
                      <a:pt x="368" y="79"/>
                    </a:cubicBezTo>
                    <a:cubicBezTo>
                      <a:pt x="368" y="79"/>
                      <a:pt x="368" y="79"/>
                      <a:pt x="368" y="79"/>
                    </a:cubicBezTo>
                    <a:cubicBezTo>
                      <a:pt x="362" y="72"/>
                      <a:pt x="362" y="72"/>
                      <a:pt x="362" y="72"/>
                    </a:cubicBezTo>
                    <a:cubicBezTo>
                      <a:pt x="344" y="59"/>
                      <a:pt x="344" y="59"/>
                      <a:pt x="344" y="59"/>
                    </a:cubicBezTo>
                    <a:cubicBezTo>
                      <a:pt x="343" y="59"/>
                      <a:pt x="343" y="59"/>
                      <a:pt x="343" y="59"/>
                    </a:cubicBezTo>
                    <a:cubicBezTo>
                      <a:pt x="336" y="50"/>
                      <a:pt x="336" y="50"/>
                      <a:pt x="336" y="50"/>
                    </a:cubicBezTo>
                    <a:cubicBezTo>
                      <a:pt x="332" y="47"/>
                      <a:pt x="332" y="47"/>
                      <a:pt x="332" y="47"/>
                    </a:cubicBezTo>
                    <a:cubicBezTo>
                      <a:pt x="329" y="51"/>
                      <a:pt x="329" y="51"/>
                      <a:pt x="329" y="51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3"/>
                      <a:pt x="329" y="53"/>
                      <a:pt x="329" y="53"/>
                    </a:cubicBezTo>
                    <a:cubicBezTo>
                      <a:pt x="328" y="53"/>
                      <a:pt x="328" y="53"/>
                      <a:pt x="328" y="53"/>
                    </a:cubicBezTo>
                    <a:cubicBezTo>
                      <a:pt x="328" y="53"/>
                      <a:pt x="328" y="53"/>
                      <a:pt x="328" y="53"/>
                    </a:cubicBezTo>
                    <a:cubicBezTo>
                      <a:pt x="322" y="53"/>
                      <a:pt x="322" y="53"/>
                      <a:pt x="322" y="53"/>
                    </a:cubicBezTo>
                    <a:cubicBezTo>
                      <a:pt x="321" y="53"/>
                      <a:pt x="321" y="53"/>
                      <a:pt x="321" y="53"/>
                    </a:cubicBezTo>
                    <a:cubicBezTo>
                      <a:pt x="321" y="53"/>
                      <a:pt x="321" y="53"/>
                      <a:pt x="321" y="53"/>
                    </a:cubicBezTo>
                    <a:cubicBezTo>
                      <a:pt x="308" y="39"/>
                      <a:pt x="308" y="39"/>
                      <a:pt x="308" y="39"/>
                    </a:cubicBezTo>
                    <a:cubicBezTo>
                      <a:pt x="305" y="38"/>
                      <a:pt x="302" y="35"/>
                      <a:pt x="298" y="31"/>
                    </a:cubicBezTo>
                    <a:cubicBezTo>
                      <a:pt x="292" y="27"/>
                      <a:pt x="292" y="27"/>
                      <a:pt x="292" y="27"/>
                    </a:cubicBezTo>
                    <a:cubicBezTo>
                      <a:pt x="292" y="26"/>
                      <a:pt x="292" y="26"/>
                      <a:pt x="292" y="26"/>
                    </a:cubicBezTo>
                    <a:cubicBezTo>
                      <a:pt x="285" y="22"/>
                      <a:pt x="285" y="22"/>
                      <a:pt x="285" y="22"/>
                    </a:cubicBezTo>
                    <a:cubicBezTo>
                      <a:pt x="281" y="25"/>
                      <a:pt x="281" y="25"/>
                      <a:pt x="281" y="25"/>
                    </a:cubicBezTo>
                    <a:cubicBezTo>
                      <a:pt x="280" y="26"/>
                      <a:pt x="280" y="26"/>
                      <a:pt x="280" y="26"/>
                    </a:cubicBezTo>
                    <a:cubicBezTo>
                      <a:pt x="280" y="26"/>
                      <a:pt x="280" y="26"/>
                      <a:pt x="280" y="26"/>
                    </a:cubicBezTo>
                    <a:cubicBezTo>
                      <a:pt x="280" y="26"/>
                      <a:pt x="280" y="26"/>
                      <a:pt x="280" y="26"/>
                    </a:cubicBezTo>
                    <a:cubicBezTo>
                      <a:pt x="276" y="25"/>
                      <a:pt x="276" y="25"/>
                      <a:pt x="276" y="25"/>
                    </a:cubicBezTo>
                    <a:cubicBezTo>
                      <a:pt x="272" y="27"/>
                      <a:pt x="272" y="27"/>
                      <a:pt x="272" y="27"/>
                    </a:cubicBezTo>
                    <a:cubicBezTo>
                      <a:pt x="272" y="27"/>
                      <a:pt x="272" y="27"/>
                      <a:pt x="272" y="27"/>
                    </a:cubicBezTo>
                    <a:cubicBezTo>
                      <a:pt x="271" y="28"/>
                      <a:pt x="271" y="28"/>
                      <a:pt x="271" y="28"/>
                    </a:cubicBezTo>
                    <a:cubicBezTo>
                      <a:pt x="271" y="28"/>
                      <a:pt x="271" y="28"/>
                      <a:pt x="271" y="28"/>
                    </a:cubicBezTo>
                    <a:cubicBezTo>
                      <a:pt x="265" y="29"/>
                      <a:pt x="265" y="29"/>
                      <a:pt x="265" y="29"/>
                    </a:cubicBezTo>
                    <a:cubicBezTo>
                      <a:pt x="258" y="24"/>
                      <a:pt x="250" y="20"/>
                      <a:pt x="24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1" name="íśľiḑé">
                <a:extLst>
                  <a:ext uri="{FF2B5EF4-FFF2-40B4-BE49-F238E27FC236}">
                    <a16:creationId xmlns:a16="http://schemas.microsoft.com/office/drawing/2014/main" xmlns="" id="{D452FE47-AE17-49D5-98A8-DE4BF0DEC59C}"/>
                  </a:ext>
                </a:extLst>
              </p:cNvPr>
              <p:cNvSpPr/>
              <p:nvPr/>
            </p:nvSpPr>
            <p:spPr bwMode="auto">
              <a:xfrm>
                <a:off x="2502" y="2348"/>
                <a:ext cx="831" cy="729"/>
              </a:xfrm>
              <a:custGeom>
                <a:avLst/>
                <a:gdLst>
                  <a:gd name="T0" fmla="*/ 10 w 351"/>
                  <a:gd name="T1" fmla="*/ 14 h 308"/>
                  <a:gd name="T2" fmla="*/ 9 w 351"/>
                  <a:gd name="T3" fmla="*/ 35 h 308"/>
                  <a:gd name="T4" fmla="*/ 5 w 351"/>
                  <a:gd name="T5" fmla="*/ 57 h 308"/>
                  <a:gd name="T6" fmla="*/ 19 w 351"/>
                  <a:gd name="T7" fmla="*/ 69 h 308"/>
                  <a:gd name="T8" fmla="*/ 35 w 351"/>
                  <a:gd name="T9" fmla="*/ 97 h 308"/>
                  <a:gd name="T10" fmla="*/ 37 w 351"/>
                  <a:gd name="T11" fmla="*/ 122 h 308"/>
                  <a:gd name="T12" fmla="*/ 45 w 351"/>
                  <a:gd name="T13" fmla="*/ 143 h 308"/>
                  <a:gd name="T14" fmla="*/ 50 w 351"/>
                  <a:gd name="T15" fmla="*/ 175 h 308"/>
                  <a:gd name="T16" fmla="*/ 47 w 351"/>
                  <a:gd name="T17" fmla="*/ 218 h 308"/>
                  <a:gd name="T18" fmla="*/ 55 w 351"/>
                  <a:gd name="T19" fmla="*/ 231 h 308"/>
                  <a:gd name="T20" fmla="*/ 62 w 351"/>
                  <a:gd name="T21" fmla="*/ 213 h 308"/>
                  <a:gd name="T22" fmla="*/ 78 w 351"/>
                  <a:gd name="T23" fmla="*/ 220 h 308"/>
                  <a:gd name="T24" fmla="*/ 85 w 351"/>
                  <a:gd name="T25" fmla="*/ 237 h 308"/>
                  <a:gd name="T26" fmla="*/ 102 w 351"/>
                  <a:gd name="T27" fmla="*/ 239 h 308"/>
                  <a:gd name="T28" fmla="*/ 119 w 351"/>
                  <a:gd name="T29" fmla="*/ 279 h 308"/>
                  <a:gd name="T30" fmla="*/ 123 w 351"/>
                  <a:gd name="T31" fmla="*/ 299 h 308"/>
                  <a:gd name="T32" fmla="*/ 131 w 351"/>
                  <a:gd name="T33" fmla="*/ 308 h 308"/>
                  <a:gd name="T34" fmla="*/ 153 w 351"/>
                  <a:gd name="T35" fmla="*/ 293 h 308"/>
                  <a:gd name="T36" fmla="*/ 164 w 351"/>
                  <a:gd name="T37" fmla="*/ 268 h 308"/>
                  <a:gd name="T38" fmla="*/ 173 w 351"/>
                  <a:gd name="T39" fmla="*/ 255 h 308"/>
                  <a:gd name="T40" fmla="*/ 187 w 351"/>
                  <a:gd name="T41" fmla="*/ 235 h 308"/>
                  <a:gd name="T42" fmla="*/ 195 w 351"/>
                  <a:gd name="T43" fmla="*/ 218 h 308"/>
                  <a:gd name="T44" fmla="*/ 221 w 351"/>
                  <a:gd name="T45" fmla="*/ 225 h 308"/>
                  <a:gd name="T46" fmla="*/ 229 w 351"/>
                  <a:gd name="T47" fmla="*/ 236 h 308"/>
                  <a:gd name="T48" fmla="*/ 240 w 351"/>
                  <a:gd name="T49" fmla="*/ 233 h 308"/>
                  <a:gd name="T50" fmla="*/ 255 w 351"/>
                  <a:gd name="T51" fmla="*/ 249 h 308"/>
                  <a:gd name="T52" fmla="*/ 275 w 351"/>
                  <a:gd name="T53" fmla="*/ 233 h 308"/>
                  <a:gd name="T54" fmla="*/ 264 w 351"/>
                  <a:gd name="T55" fmla="*/ 229 h 308"/>
                  <a:gd name="T56" fmla="*/ 259 w 351"/>
                  <a:gd name="T57" fmla="*/ 210 h 308"/>
                  <a:gd name="T58" fmla="*/ 275 w 351"/>
                  <a:gd name="T59" fmla="*/ 209 h 308"/>
                  <a:gd name="T60" fmla="*/ 259 w 351"/>
                  <a:gd name="T61" fmla="*/ 187 h 308"/>
                  <a:gd name="T62" fmla="*/ 255 w 351"/>
                  <a:gd name="T63" fmla="*/ 163 h 308"/>
                  <a:gd name="T64" fmla="*/ 303 w 351"/>
                  <a:gd name="T65" fmla="*/ 143 h 308"/>
                  <a:gd name="T66" fmla="*/ 327 w 351"/>
                  <a:gd name="T67" fmla="*/ 121 h 308"/>
                  <a:gd name="T68" fmla="*/ 333 w 351"/>
                  <a:gd name="T69" fmla="*/ 111 h 308"/>
                  <a:gd name="T70" fmla="*/ 343 w 351"/>
                  <a:gd name="T71" fmla="*/ 85 h 308"/>
                  <a:gd name="T72" fmla="*/ 325 w 351"/>
                  <a:gd name="T73" fmla="*/ 78 h 308"/>
                  <a:gd name="T74" fmla="*/ 315 w 351"/>
                  <a:gd name="T75" fmla="*/ 68 h 308"/>
                  <a:gd name="T76" fmla="*/ 304 w 351"/>
                  <a:gd name="T77" fmla="*/ 73 h 308"/>
                  <a:gd name="T78" fmla="*/ 298 w 351"/>
                  <a:gd name="T79" fmla="*/ 63 h 308"/>
                  <a:gd name="T80" fmla="*/ 287 w 351"/>
                  <a:gd name="T81" fmla="*/ 62 h 308"/>
                  <a:gd name="T82" fmla="*/ 263 w 351"/>
                  <a:gd name="T83" fmla="*/ 58 h 308"/>
                  <a:gd name="T84" fmla="*/ 253 w 351"/>
                  <a:gd name="T85" fmla="*/ 59 h 308"/>
                  <a:gd name="T86" fmla="*/ 219 w 351"/>
                  <a:gd name="T87" fmla="*/ 55 h 308"/>
                  <a:gd name="T88" fmla="*/ 217 w 351"/>
                  <a:gd name="T89" fmla="*/ 39 h 308"/>
                  <a:gd name="T90" fmla="*/ 180 w 351"/>
                  <a:gd name="T91" fmla="*/ 16 h 308"/>
                  <a:gd name="T92" fmla="*/ 163 w 351"/>
                  <a:gd name="T93" fmla="*/ 5 h 308"/>
                  <a:gd name="T94" fmla="*/ 160 w 351"/>
                  <a:gd name="T95" fmla="*/ 31 h 308"/>
                  <a:gd name="T96" fmla="*/ 140 w 351"/>
                  <a:gd name="T97" fmla="*/ 33 h 308"/>
                  <a:gd name="T98" fmla="*/ 131 w 351"/>
                  <a:gd name="T99" fmla="*/ 41 h 308"/>
                  <a:gd name="T100" fmla="*/ 122 w 351"/>
                  <a:gd name="T101" fmla="*/ 55 h 308"/>
                  <a:gd name="T102" fmla="*/ 95 w 351"/>
                  <a:gd name="T103" fmla="*/ 67 h 308"/>
                  <a:gd name="T104" fmla="*/ 77 w 351"/>
                  <a:gd name="T105" fmla="*/ 50 h 308"/>
                  <a:gd name="T106" fmla="*/ 63 w 351"/>
                  <a:gd name="T107" fmla="*/ 47 h 308"/>
                  <a:gd name="T108" fmla="*/ 49 w 351"/>
                  <a:gd name="T109" fmla="*/ 31 h 308"/>
                  <a:gd name="T110" fmla="*/ 34 w 351"/>
                  <a:gd name="T111" fmla="*/ 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51" h="308">
                    <a:moveTo>
                      <a:pt x="33" y="7"/>
                    </a:moveTo>
                    <a:cubicBezTo>
                      <a:pt x="23" y="5"/>
                      <a:pt x="23" y="5"/>
                      <a:pt x="23" y="5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5" y="57"/>
                      <a:pt x="5" y="57"/>
                      <a:pt x="5" y="57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1" y="79"/>
                      <a:pt x="21" y="79"/>
                      <a:pt x="21" y="79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29" y="91"/>
                      <a:pt x="31" y="93"/>
                      <a:pt x="35" y="97"/>
                    </a:cubicBezTo>
                    <a:cubicBezTo>
                      <a:pt x="35" y="97"/>
                      <a:pt x="35" y="97"/>
                      <a:pt x="35" y="97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5" y="98"/>
                      <a:pt x="35" y="98"/>
                      <a:pt x="35" y="98"/>
                    </a:cubicBezTo>
                    <a:cubicBezTo>
                      <a:pt x="35" y="107"/>
                      <a:pt x="35" y="107"/>
                      <a:pt x="35" y="107"/>
                    </a:cubicBezTo>
                    <a:cubicBezTo>
                      <a:pt x="37" y="109"/>
                      <a:pt x="37" y="115"/>
                      <a:pt x="37" y="122"/>
                    </a:cubicBezTo>
                    <a:cubicBezTo>
                      <a:pt x="41" y="127"/>
                      <a:pt x="42" y="131"/>
                      <a:pt x="42" y="133"/>
                    </a:cubicBezTo>
                    <a:cubicBezTo>
                      <a:pt x="42" y="135"/>
                      <a:pt x="43" y="138"/>
                      <a:pt x="45" y="143"/>
                    </a:cubicBezTo>
                    <a:cubicBezTo>
                      <a:pt x="45" y="143"/>
                      <a:pt x="45" y="143"/>
                      <a:pt x="45" y="143"/>
                    </a:cubicBezTo>
                    <a:cubicBezTo>
                      <a:pt x="45" y="143"/>
                      <a:pt x="45" y="143"/>
                      <a:pt x="45" y="143"/>
                    </a:cubicBezTo>
                    <a:cubicBezTo>
                      <a:pt x="45" y="143"/>
                      <a:pt x="45" y="143"/>
                      <a:pt x="45" y="143"/>
                    </a:cubicBezTo>
                    <a:cubicBezTo>
                      <a:pt x="46" y="149"/>
                      <a:pt x="46" y="153"/>
                      <a:pt x="45" y="157"/>
                    </a:cubicBezTo>
                    <a:cubicBezTo>
                      <a:pt x="43" y="160"/>
                      <a:pt x="45" y="165"/>
                      <a:pt x="49" y="173"/>
                    </a:cubicBezTo>
                    <a:cubicBezTo>
                      <a:pt x="50" y="173"/>
                      <a:pt x="50" y="173"/>
                      <a:pt x="50" y="173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5"/>
                      <a:pt x="50" y="175"/>
                      <a:pt x="50" y="175"/>
                    </a:cubicBezTo>
                    <a:cubicBezTo>
                      <a:pt x="43" y="189"/>
                      <a:pt x="43" y="189"/>
                      <a:pt x="43" y="189"/>
                    </a:cubicBezTo>
                    <a:cubicBezTo>
                      <a:pt x="45" y="192"/>
                      <a:pt x="45" y="194"/>
                      <a:pt x="45" y="196"/>
                    </a:cubicBezTo>
                    <a:cubicBezTo>
                      <a:pt x="43" y="209"/>
                      <a:pt x="43" y="209"/>
                      <a:pt x="43" y="209"/>
                    </a:cubicBezTo>
                    <a:cubicBezTo>
                      <a:pt x="43" y="213"/>
                      <a:pt x="43" y="216"/>
                      <a:pt x="45" y="217"/>
                    </a:cubicBezTo>
                    <a:cubicBezTo>
                      <a:pt x="47" y="218"/>
                      <a:pt x="47" y="218"/>
                      <a:pt x="47" y="218"/>
                    </a:cubicBezTo>
                    <a:cubicBezTo>
                      <a:pt x="51" y="220"/>
                      <a:pt x="52" y="222"/>
                      <a:pt x="52" y="224"/>
                    </a:cubicBezTo>
                    <a:cubicBezTo>
                      <a:pt x="51" y="231"/>
                      <a:pt x="51" y="231"/>
                      <a:pt x="51" y="231"/>
                    </a:cubicBezTo>
                    <a:cubicBezTo>
                      <a:pt x="53" y="231"/>
                      <a:pt x="53" y="231"/>
                      <a:pt x="53" y="231"/>
                    </a:cubicBezTo>
                    <a:cubicBezTo>
                      <a:pt x="54" y="232"/>
                      <a:pt x="54" y="232"/>
                      <a:pt x="54" y="232"/>
                    </a:cubicBezTo>
                    <a:cubicBezTo>
                      <a:pt x="55" y="231"/>
                      <a:pt x="55" y="231"/>
                      <a:pt x="55" y="231"/>
                    </a:cubicBezTo>
                    <a:cubicBezTo>
                      <a:pt x="56" y="229"/>
                      <a:pt x="57" y="228"/>
                      <a:pt x="58" y="226"/>
                    </a:cubicBezTo>
                    <a:cubicBezTo>
                      <a:pt x="59" y="225"/>
                      <a:pt x="59" y="225"/>
                      <a:pt x="59" y="225"/>
                    </a:cubicBezTo>
                    <a:cubicBezTo>
                      <a:pt x="59" y="224"/>
                      <a:pt x="59" y="224"/>
                      <a:pt x="59" y="224"/>
                    </a:cubicBezTo>
                    <a:cubicBezTo>
                      <a:pt x="61" y="223"/>
                      <a:pt x="61" y="222"/>
                      <a:pt x="63" y="220"/>
                    </a:cubicBezTo>
                    <a:cubicBezTo>
                      <a:pt x="63" y="218"/>
                      <a:pt x="63" y="215"/>
                      <a:pt x="62" y="213"/>
                    </a:cubicBezTo>
                    <a:cubicBezTo>
                      <a:pt x="61" y="211"/>
                      <a:pt x="61" y="211"/>
                      <a:pt x="61" y="211"/>
                    </a:cubicBezTo>
                    <a:cubicBezTo>
                      <a:pt x="63" y="210"/>
                      <a:pt x="63" y="210"/>
                      <a:pt x="63" y="210"/>
                    </a:cubicBezTo>
                    <a:cubicBezTo>
                      <a:pt x="70" y="209"/>
                      <a:pt x="73" y="209"/>
                      <a:pt x="75" y="212"/>
                    </a:cubicBezTo>
                    <a:cubicBezTo>
                      <a:pt x="78" y="220"/>
                      <a:pt x="78" y="220"/>
                      <a:pt x="78" y="220"/>
                    </a:cubicBezTo>
                    <a:cubicBezTo>
                      <a:pt x="78" y="220"/>
                      <a:pt x="78" y="220"/>
                      <a:pt x="78" y="220"/>
                    </a:cubicBezTo>
                    <a:cubicBezTo>
                      <a:pt x="78" y="221"/>
                      <a:pt x="78" y="221"/>
                      <a:pt x="78" y="221"/>
                    </a:cubicBezTo>
                    <a:cubicBezTo>
                      <a:pt x="79" y="234"/>
                      <a:pt x="79" y="234"/>
                      <a:pt x="79" y="234"/>
                    </a:cubicBezTo>
                    <a:cubicBezTo>
                      <a:pt x="85" y="237"/>
                      <a:pt x="85" y="237"/>
                      <a:pt x="85" y="237"/>
                    </a:cubicBezTo>
                    <a:cubicBezTo>
                      <a:pt x="85" y="237"/>
                      <a:pt x="85" y="237"/>
                      <a:pt x="85" y="237"/>
                    </a:cubicBezTo>
                    <a:cubicBezTo>
                      <a:pt x="85" y="237"/>
                      <a:pt x="85" y="237"/>
                      <a:pt x="85" y="237"/>
                    </a:cubicBezTo>
                    <a:cubicBezTo>
                      <a:pt x="89" y="239"/>
                      <a:pt x="89" y="239"/>
                      <a:pt x="89" y="239"/>
                    </a:cubicBezTo>
                    <a:cubicBezTo>
                      <a:pt x="92" y="236"/>
                      <a:pt x="92" y="236"/>
                      <a:pt x="92" y="236"/>
                    </a:cubicBezTo>
                    <a:cubicBezTo>
                      <a:pt x="95" y="233"/>
                      <a:pt x="95" y="233"/>
                      <a:pt x="95" y="233"/>
                    </a:cubicBezTo>
                    <a:cubicBezTo>
                      <a:pt x="97" y="233"/>
                      <a:pt x="97" y="233"/>
                      <a:pt x="97" y="233"/>
                    </a:cubicBezTo>
                    <a:cubicBezTo>
                      <a:pt x="99" y="234"/>
                      <a:pt x="101" y="236"/>
                      <a:pt x="102" y="239"/>
                    </a:cubicBezTo>
                    <a:cubicBezTo>
                      <a:pt x="103" y="249"/>
                      <a:pt x="103" y="249"/>
                      <a:pt x="103" y="249"/>
                    </a:cubicBezTo>
                    <a:cubicBezTo>
                      <a:pt x="104" y="251"/>
                      <a:pt x="104" y="251"/>
                      <a:pt x="104" y="251"/>
                    </a:cubicBezTo>
                    <a:cubicBezTo>
                      <a:pt x="115" y="274"/>
                      <a:pt x="115" y="274"/>
                      <a:pt x="115" y="274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119" y="279"/>
                      <a:pt x="119" y="279"/>
                      <a:pt x="119" y="279"/>
                    </a:cubicBezTo>
                    <a:cubicBezTo>
                      <a:pt x="119" y="279"/>
                      <a:pt x="119" y="279"/>
                      <a:pt x="119" y="279"/>
                    </a:cubicBezTo>
                    <a:cubicBezTo>
                      <a:pt x="121" y="289"/>
                      <a:pt x="121" y="289"/>
                      <a:pt x="121" y="289"/>
                    </a:cubicBezTo>
                    <a:cubicBezTo>
                      <a:pt x="121" y="289"/>
                      <a:pt x="121" y="289"/>
                      <a:pt x="121" y="289"/>
                    </a:cubicBezTo>
                    <a:cubicBezTo>
                      <a:pt x="122" y="298"/>
                      <a:pt x="122" y="298"/>
                      <a:pt x="122" y="298"/>
                    </a:cubicBezTo>
                    <a:cubicBezTo>
                      <a:pt x="123" y="299"/>
                      <a:pt x="123" y="299"/>
                      <a:pt x="123" y="299"/>
                    </a:cubicBezTo>
                    <a:cubicBezTo>
                      <a:pt x="125" y="295"/>
                      <a:pt x="128" y="293"/>
                      <a:pt x="129" y="293"/>
                    </a:cubicBezTo>
                    <a:cubicBezTo>
                      <a:pt x="131" y="294"/>
                      <a:pt x="131" y="295"/>
                      <a:pt x="131" y="296"/>
                    </a:cubicBezTo>
                    <a:cubicBezTo>
                      <a:pt x="131" y="299"/>
                      <a:pt x="131" y="299"/>
                      <a:pt x="131" y="299"/>
                    </a:cubicBezTo>
                    <a:cubicBezTo>
                      <a:pt x="131" y="306"/>
                      <a:pt x="131" y="306"/>
                      <a:pt x="131" y="306"/>
                    </a:cubicBezTo>
                    <a:cubicBezTo>
                      <a:pt x="131" y="308"/>
                      <a:pt x="131" y="308"/>
                      <a:pt x="131" y="308"/>
                    </a:cubicBezTo>
                    <a:cubicBezTo>
                      <a:pt x="133" y="308"/>
                      <a:pt x="135" y="308"/>
                      <a:pt x="135" y="307"/>
                    </a:cubicBezTo>
                    <a:cubicBezTo>
                      <a:pt x="139" y="301"/>
                      <a:pt x="139" y="301"/>
                      <a:pt x="139" y="301"/>
                    </a:cubicBezTo>
                    <a:cubicBezTo>
                      <a:pt x="144" y="297"/>
                      <a:pt x="144" y="297"/>
                      <a:pt x="144" y="297"/>
                    </a:cubicBezTo>
                    <a:cubicBezTo>
                      <a:pt x="147" y="295"/>
                      <a:pt x="149" y="293"/>
                      <a:pt x="153" y="293"/>
                    </a:cubicBezTo>
                    <a:cubicBezTo>
                      <a:pt x="153" y="293"/>
                      <a:pt x="153" y="293"/>
                      <a:pt x="153" y="293"/>
                    </a:cubicBezTo>
                    <a:cubicBezTo>
                      <a:pt x="161" y="295"/>
                      <a:pt x="161" y="295"/>
                      <a:pt x="161" y="295"/>
                    </a:cubicBezTo>
                    <a:cubicBezTo>
                      <a:pt x="164" y="294"/>
                      <a:pt x="164" y="294"/>
                      <a:pt x="164" y="294"/>
                    </a:cubicBezTo>
                    <a:cubicBezTo>
                      <a:pt x="168" y="288"/>
                      <a:pt x="168" y="288"/>
                      <a:pt x="168" y="288"/>
                    </a:cubicBezTo>
                    <a:cubicBezTo>
                      <a:pt x="167" y="279"/>
                      <a:pt x="167" y="279"/>
                      <a:pt x="167" y="279"/>
                    </a:cubicBezTo>
                    <a:cubicBezTo>
                      <a:pt x="165" y="275"/>
                      <a:pt x="163" y="271"/>
                      <a:pt x="164" y="268"/>
                    </a:cubicBezTo>
                    <a:cubicBezTo>
                      <a:pt x="165" y="261"/>
                      <a:pt x="165" y="261"/>
                      <a:pt x="165" y="261"/>
                    </a:cubicBezTo>
                    <a:cubicBezTo>
                      <a:pt x="165" y="260"/>
                      <a:pt x="165" y="260"/>
                      <a:pt x="165" y="260"/>
                    </a:cubicBezTo>
                    <a:cubicBezTo>
                      <a:pt x="166" y="259"/>
                      <a:pt x="166" y="259"/>
                      <a:pt x="166" y="259"/>
                    </a:cubicBezTo>
                    <a:cubicBezTo>
                      <a:pt x="166" y="259"/>
                      <a:pt x="166" y="259"/>
                      <a:pt x="166" y="259"/>
                    </a:cubicBezTo>
                    <a:cubicBezTo>
                      <a:pt x="173" y="255"/>
                      <a:pt x="173" y="255"/>
                      <a:pt x="173" y="255"/>
                    </a:cubicBezTo>
                    <a:cubicBezTo>
                      <a:pt x="174" y="255"/>
                      <a:pt x="174" y="255"/>
                      <a:pt x="174" y="255"/>
                    </a:cubicBezTo>
                    <a:cubicBezTo>
                      <a:pt x="174" y="255"/>
                      <a:pt x="174" y="255"/>
                      <a:pt x="174" y="255"/>
                    </a:cubicBezTo>
                    <a:cubicBezTo>
                      <a:pt x="179" y="251"/>
                      <a:pt x="179" y="251"/>
                      <a:pt x="179" y="251"/>
                    </a:cubicBezTo>
                    <a:cubicBezTo>
                      <a:pt x="186" y="242"/>
                      <a:pt x="186" y="242"/>
                      <a:pt x="186" y="242"/>
                    </a:cubicBezTo>
                    <a:cubicBezTo>
                      <a:pt x="187" y="235"/>
                      <a:pt x="187" y="235"/>
                      <a:pt x="187" y="235"/>
                    </a:cubicBezTo>
                    <a:cubicBezTo>
                      <a:pt x="179" y="218"/>
                      <a:pt x="179" y="218"/>
                      <a:pt x="179" y="218"/>
                    </a:cubicBezTo>
                    <a:cubicBezTo>
                      <a:pt x="195" y="225"/>
                      <a:pt x="195" y="225"/>
                      <a:pt x="195" y="225"/>
                    </a:cubicBezTo>
                    <a:cubicBezTo>
                      <a:pt x="195" y="219"/>
                      <a:pt x="195" y="219"/>
                      <a:pt x="195" y="219"/>
                    </a:cubicBezTo>
                    <a:cubicBezTo>
                      <a:pt x="195" y="219"/>
                      <a:pt x="195" y="219"/>
                      <a:pt x="195" y="219"/>
                    </a:cubicBezTo>
                    <a:cubicBezTo>
                      <a:pt x="195" y="218"/>
                      <a:pt x="195" y="218"/>
                      <a:pt x="195" y="218"/>
                    </a:cubicBezTo>
                    <a:cubicBezTo>
                      <a:pt x="201" y="213"/>
                      <a:pt x="201" y="213"/>
                      <a:pt x="201" y="213"/>
                    </a:cubicBezTo>
                    <a:cubicBezTo>
                      <a:pt x="213" y="210"/>
                      <a:pt x="213" y="210"/>
                      <a:pt x="213" y="210"/>
                    </a:cubicBezTo>
                    <a:cubicBezTo>
                      <a:pt x="214" y="210"/>
                      <a:pt x="214" y="210"/>
                      <a:pt x="214" y="210"/>
                    </a:cubicBezTo>
                    <a:cubicBezTo>
                      <a:pt x="221" y="225"/>
                      <a:pt x="221" y="225"/>
                      <a:pt x="221" y="225"/>
                    </a:cubicBezTo>
                    <a:cubicBezTo>
                      <a:pt x="221" y="225"/>
                      <a:pt x="221" y="225"/>
                      <a:pt x="221" y="225"/>
                    </a:cubicBezTo>
                    <a:cubicBezTo>
                      <a:pt x="220" y="231"/>
                      <a:pt x="220" y="231"/>
                      <a:pt x="220" y="231"/>
                    </a:cubicBezTo>
                    <a:cubicBezTo>
                      <a:pt x="221" y="236"/>
                      <a:pt x="221" y="236"/>
                      <a:pt x="221" y="236"/>
                    </a:cubicBezTo>
                    <a:cubicBezTo>
                      <a:pt x="221" y="239"/>
                      <a:pt x="223" y="240"/>
                      <a:pt x="224" y="240"/>
                    </a:cubicBezTo>
                    <a:cubicBezTo>
                      <a:pt x="226" y="240"/>
                      <a:pt x="227" y="239"/>
                      <a:pt x="229" y="237"/>
                    </a:cubicBezTo>
                    <a:cubicBezTo>
                      <a:pt x="229" y="236"/>
                      <a:pt x="229" y="236"/>
                      <a:pt x="229" y="236"/>
                    </a:cubicBezTo>
                    <a:cubicBezTo>
                      <a:pt x="229" y="236"/>
                      <a:pt x="229" y="236"/>
                      <a:pt x="229" y="236"/>
                    </a:cubicBezTo>
                    <a:cubicBezTo>
                      <a:pt x="230" y="236"/>
                      <a:pt x="230" y="236"/>
                      <a:pt x="230" y="236"/>
                    </a:cubicBezTo>
                    <a:cubicBezTo>
                      <a:pt x="239" y="233"/>
                      <a:pt x="239" y="233"/>
                      <a:pt x="239" y="233"/>
                    </a:cubicBezTo>
                    <a:cubicBezTo>
                      <a:pt x="239" y="233"/>
                      <a:pt x="239" y="233"/>
                      <a:pt x="239" y="233"/>
                    </a:cubicBezTo>
                    <a:cubicBezTo>
                      <a:pt x="240" y="233"/>
                      <a:pt x="240" y="233"/>
                      <a:pt x="240" y="233"/>
                    </a:cubicBezTo>
                    <a:cubicBezTo>
                      <a:pt x="245" y="233"/>
                      <a:pt x="247" y="234"/>
                      <a:pt x="249" y="236"/>
                    </a:cubicBezTo>
                    <a:cubicBezTo>
                      <a:pt x="249" y="247"/>
                      <a:pt x="249" y="247"/>
                      <a:pt x="249" y="247"/>
                    </a:cubicBezTo>
                    <a:cubicBezTo>
                      <a:pt x="249" y="247"/>
                      <a:pt x="249" y="247"/>
                      <a:pt x="249" y="247"/>
                    </a:cubicBezTo>
                    <a:cubicBezTo>
                      <a:pt x="251" y="248"/>
                      <a:pt x="251" y="248"/>
                      <a:pt x="251" y="248"/>
                    </a:cubicBezTo>
                    <a:cubicBezTo>
                      <a:pt x="255" y="249"/>
                      <a:pt x="255" y="249"/>
                      <a:pt x="255" y="249"/>
                    </a:cubicBezTo>
                    <a:cubicBezTo>
                      <a:pt x="261" y="249"/>
                      <a:pt x="261" y="249"/>
                      <a:pt x="261" y="249"/>
                    </a:cubicBezTo>
                    <a:cubicBezTo>
                      <a:pt x="271" y="246"/>
                      <a:pt x="271" y="246"/>
                      <a:pt x="271" y="246"/>
                    </a:cubicBezTo>
                    <a:cubicBezTo>
                      <a:pt x="277" y="241"/>
                      <a:pt x="277" y="241"/>
                      <a:pt x="277" y="241"/>
                    </a:cubicBezTo>
                    <a:cubicBezTo>
                      <a:pt x="278" y="236"/>
                      <a:pt x="278" y="236"/>
                      <a:pt x="278" y="236"/>
                    </a:cubicBezTo>
                    <a:cubicBezTo>
                      <a:pt x="275" y="233"/>
                      <a:pt x="275" y="233"/>
                      <a:pt x="275" y="233"/>
                    </a:cubicBezTo>
                    <a:cubicBezTo>
                      <a:pt x="265" y="229"/>
                      <a:pt x="265" y="229"/>
                      <a:pt x="265" y="229"/>
                    </a:cubicBezTo>
                    <a:cubicBezTo>
                      <a:pt x="265" y="229"/>
                      <a:pt x="265" y="229"/>
                      <a:pt x="265" y="229"/>
                    </a:cubicBezTo>
                    <a:cubicBezTo>
                      <a:pt x="264" y="229"/>
                      <a:pt x="264" y="229"/>
                      <a:pt x="264" y="229"/>
                    </a:cubicBezTo>
                    <a:cubicBezTo>
                      <a:pt x="264" y="229"/>
                      <a:pt x="264" y="229"/>
                      <a:pt x="264" y="229"/>
                    </a:cubicBezTo>
                    <a:cubicBezTo>
                      <a:pt x="264" y="229"/>
                      <a:pt x="264" y="229"/>
                      <a:pt x="264" y="229"/>
                    </a:cubicBezTo>
                    <a:cubicBezTo>
                      <a:pt x="252" y="217"/>
                      <a:pt x="252" y="217"/>
                      <a:pt x="252" y="217"/>
                    </a:cubicBezTo>
                    <a:cubicBezTo>
                      <a:pt x="253" y="216"/>
                      <a:pt x="253" y="216"/>
                      <a:pt x="253" y="216"/>
                    </a:cubicBezTo>
                    <a:cubicBezTo>
                      <a:pt x="259" y="211"/>
                      <a:pt x="259" y="211"/>
                      <a:pt x="259" y="211"/>
                    </a:cubicBezTo>
                    <a:cubicBezTo>
                      <a:pt x="259" y="210"/>
                      <a:pt x="259" y="210"/>
                      <a:pt x="259" y="210"/>
                    </a:cubicBezTo>
                    <a:cubicBezTo>
                      <a:pt x="259" y="210"/>
                      <a:pt x="259" y="210"/>
                      <a:pt x="259" y="210"/>
                    </a:cubicBezTo>
                    <a:cubicBezTo>
                      <a:pt x="265" y="208"/>
                      <a:pt x="265" y="208"/>
                      <a:pt x="265" y="208"/>
                    </a:cubicBezTo>
                    <a:cubicBezTo>
                      <a:pt x="265" y="208"/>
                      <a:pt x="265" y="208"/>
                      <a:pt x="265" y="208"/>
                    </a:cubicBezTo>
                    <a:cubicBezTo>
                      <a:pt x="267" y="208"/>
                      <a:pt x="267" y="208"/>
                      <a:pt x="267" y="208"/>
                    </a:cubicBezTo>
                    <a:cubicBezTo>
                      <a:pt x="275" y="209"/>
                      <a:pt x="275" y="209"/>
                      <a:pt x="275" y="209"/>
                    </a:cubicBezTo>
                    <a:cubicBezTo>
                      <a:pt x="275" y="209"/>
                      <a:pt x="275" y="209"/>
                      <a:pt x="275" y="209"/>
                    </a:cubicBezTo>
                    <a:cubicBezTo>
                      <a:pt x="275" y="210"/>
                      <a:pt x="275" y="210"/>
                      <a:pt x="275" y="210"/>
                    </a:cubicBezTo>
                    <a:cubicBezTo>
                      <a:pt x="275" y="207"/>
                      <a:pt x="275" y="207"/>
                      <a:pt x="275" y="207"/>
                    </a:cubicBezTo>
                    <a:cubicBezTo>
                      <a:pt x="272" y="201"/>
                      <a:pt x="272" y="201"/>
                      <a:pt x="272" y="201"/>
                    </a:cubicBezTo>
                    <a:cubicBezTo>
                      <a:pt x="266" y="198"/>
                      <a:pt x="266" y="198"/>
                      <a:pt x="266" y="198"/>
                    </a:cubicBezTo>
                    <a:cubicBezTo>
                      <a:pt x="259" y="187"/>
                      <a:pt x="259" y="187"/>
                      <a:pt x="259" y="187"/>
                    </a:cubicBezTo>
                    <a:cubicBezTo>
                      <a:pt x="259" y="187"/>
                      <a:pt x="259" y="187"/>
                      <a:pt x="259" y="187"/>
                    </a:cubicBezTo>
                    <a:cubicBezTo>
                      <a:pt x="258" y="186"/>
                      <a:pt x="258" y="186"/>
                      <a:pt x="258" y="186"/>
                    </a:cubicBezTo>
                    <a:cubicBezTo>
                      <a:pt x="258" y="186"/>
                      <a:pt x="258" y="186"/>
                      <a:pt x="258" y="186"/>
                    </a:cubicBezTo>
                    <a:cubicBezTo>
                      <a:pt x="255" y="173"/>
                      <a:pt x="255" y="173"/>
                      <a:pt x="255" y="173"/>
                    </a:cubicBezTo>
                    <a:cubicBezTo>
                      <a:pt x="255" y="163"/>
                      <a:pt x="255" y="163"/>
                      <a:pt x="255" y="163"/>
                    </a:cubicBezTo>
                    <a:cubicBezTo>
                      <a:pt x="261" y="157"/>
                      <a:pt x="261" y="157"/>
                      <a:pt x="261" y="157"/>
                    </a:cubicBezTo>
                    <a:cubicBezTo>
                      <a:pt x="271" y="157"/>
                      <a:pt x="271" y="157"/>
                      <a:pt x="271" y="157"/>
                    </a:cubicBezTo>
                    <a:cubicBezTo>
                      <a:pt x="293" y="159"/>
                      <a:pt x="293" y="159"/>
                      <a:pt x="293" y="159"/>
                    </a:cubicBezTo>
                    <a:cubicBezTo>
                      <a:pt x="303" y="144"/>
                      <a:pt x="303" y="144"/>
                      <a:pt x="303" y="144"/>
                    </a:cubicBezTo>
                    <a:cubicBezTo>
                      <a:pt x="303" y="143"/>
                      <a:pt x="303" y="143"/>
                      <a:pt x="303" y="143"/>
                    </a:cubicBezTo>
                    <a:cubicBezTo>
                      <a:pt x="304" y="143"/>
                      <a:pt x="304" y="143"/>
                      <a:pt x="304" y="143"/>
                    </a:cubicBezTo>
                    <a:cubicBezTo>
                      <a:pt x="313" y="139"/>
                      <a:pt x="313" y="139"/>
                      <a:pt x="313" y="139"/>
                    </a:cubicBezTo>
                    <a:cubicBezTo>
                      <a:pt x="317" y="130"/>
                      <a:pt x="317" y="130"/>
                      <a:pt x="317" y="130"/>
                    </a:cubicBezTo>
                    <a:cubicBezTo>
                      <a:pt x="317" y="129"/>
                      <a:pt x="317" y="129"/>
                      <a:pt x="317" y="129"/>
                    </a:cubicBezTo>
                    <a:cubicBezTo>
                      <a:pt x="327" y="121"/>
                      <a:pt x="327" y="121"/>
                      <a:pt x="327" y="121"/>
                    </a:cubicBezTo>
                    <a:cubicBezTo>
                      <a:pt x="332" y="112"/>
                      <a:pt x="332" y="112"/>
                      <a:pt x="332" y="112"/>
                    </a:cubicBezTo>
                    <a:cubicBezTo>
                      <a:pt x="332" y="112"/>
                      <a:pt x="332" y="112"/>
                      <a:pt x="332" y="112"/>
                    </a:cubicBezTo>
                    <a:cubicBezTo>
                      <a:pt x="333" y="112"/>
                      <a:pt x="333" y="112"/>
                      <a:pt x="333" y="112"/>
                    </a:cubicBezTo>
                    <a:cubicBezTo>
                      <a:pt x="333" y="111"/>
                      <a:pt x="333" y="111"/>
                      <a:pt x="333" y="111"/>
                    </a:cubicBezTo>
                    <a:cubicBezTo>
                      <a:pt x="333" y="111"/>
                      <a:pt x="333" y="111"/>
                      <a:pt x="333" y="111"/>
                    </a:cubicBezTo>
                    <a:cubicBezTo>
                      <a:pt x="337" y="107"/>
                      <a:pt x="337" y="107"/>
                      <a:pt x="337" y="107"/>
                    </a:cubicBezTo>
                    <a:cubicBezTo>
                      <a:pt x="341" y="99"/>
                      <a:pt x="341" y="99"/>
                      <a:pt x="341" y="99"/>
                    </a:cubicBezTo>
                    <a:cubicBezTo>
                      <a:pt x="343" y="87"/>
                      <a:pt x="343" y="87"/>
                      <a:pt x="343" y="87"/>
                    </a:cubicBezTo>
                    <a:cubicBezTo>
                      <a:pt x="343" y="86"/>
                      <a:pt x="343" y="86"/>
                      <a:pt x="343" y="86"/>
                    </a:cubicBezTo>
                    <a:cubicBezTo>
                      <a:pt x="343" y="85"/>
                      <a:pt x="343" y="85"/>
                      <a:pt x="343" y="85"/>
                    </a:cubicBezTo>
                    <a:cubicBezTo>
                      <a:pt x="350" y="81"/>
                      <a:pt x="350" y="81"/>
                      <a:pt x="350" y="81"/>
                    </a:cubicBezTo>
                    <a:cubicBezTo>
                      <a:pt x="351" y="79"/>
                      <a:pt x="351" y="79"/>
                      <a:pt x="351" y="79"/>
                    </a:cubicBezTo>
                    <a:cubicBezTo>
                      <a:pt x="342" y="78"/>
                      <a:pt x="342" y="78"/>
                      <a:pt x="342" y="78"/>
                    </a:cubicBezTo>
                    <a:cubicBezTo>
                      <a:pt x="326" y="79"/>
                      <a:pt x="326" y="79"/>
                      <a:pt x="326" y="79"/>
                    </a:cubicBezTo>
                    <a:cubicBezTo>
                      <a:pt x="325" y="78"/>
                      <a:pt x="325" y="78"/>
                      <a:pt x="325" y="78"/>
                    </a:cubicBezTo>
                    <a:cubicBezTo>
                      <a:pt x="319" y="73"/>
                      <a:pt x="319" y="73"/>
                      <a:pt x="319" y="73"/>
                    </a:cubicBezTo>
                    <a:cubicBezTo>
                      <a:pt x="319" y="73"/>
                      <a:pt x="319" y="73"/>
                      <a:pt x="319" y="73"/>
                    </a:cubicBezTo>
                    <a:cubicBezTo>
                      <a:pt x="319" y="73"/>
                      <a:pt x="319" y="73"/>
                      <a:pt x="319" y="73"/>
                    </a:cubicBezTo>
                    <a:cubicBezTo>
                      <a:pt x="319" y="73"/>
                      <a:pt x="319" y="73"/>
                      <a:pt x="319" y="73"/>
                    </a:cubicBezTo>
                    <a:cubicBezTo>
                      <a:pt x="315" y="68"/>
                      <a:pt x="315" y="68"/>
                      <a:pt x="315" y="68"/>
                    </a:cubicBezTo>
                    <a:cubicBezTo>
                      <a:pt x="315" y="69"/>
                      <a:pt x="315" y="69"/>
                      <a:pt x="315" y="69"/>
                    </a:cubicBezTo>
                    <a:cubicBezTo>
                      <a:pt x="314" y="69"/>
                      <a:pt x="314" y="69"/>
                      <a:pt x="314" y="69"/>
                    </a:cubicBezTo>
                    <a:cubicBezTo>
                      <a:pt x="313" y="71"/>
                      <a:pt x="311" y="71"/>
                      <a:pt x="309" y="71"/>
                    </a:cubicBezTo>
                    <a:cubicBezTo>
                      <a:pt x="307" y="72"/>
                      <a:pt x="307" y="72"/>
                      <a:pt x="307" y="72"/>
                    </a:cubicBezTo>
                    <a:cubicBezTo>
                      <a:pt x="306" y="73"/>
                      <a:pt x="305" y="73"/>
                      <a:pt x="304" y="73"/>
                    </a:cubicBezTo>
                    <a:cubicBezTo>
                      <a:pt x="303" y="73"/>
                      <a:pt x="303" y="71"/>
                      <a:pt x="302" y="69"/>
                    </a:cubicBezTo>
                    <a:cubicBezTo>
                      <a:pt x="302" y="67"/>
                      <a:pt x="301" y="65"/>
                      <a:pt x="299" y="63"/>
                    </a:cubicBezTo>
                    <a:cubicBezTo>
                      <a:pt x="298" y="63"/>
                      <a:pt x="298" y="63"/>
                      <a:pt x="298" y="63"/>
                    </a:cubicBezTo>
                    <a:cubicBezTo>
                      <a:pt x="298" y="63"/>
                      <a:pt x="298" y="63"/>
                      <a:pt x="298" y="63"/>
                    </a:cubicBezTo>
                    <a:cubicBezTo>
                      <a:pt x="298" y="63"/>
                      <a:pt x="298" y="63"/>
                      <a:pt x="298" y="63"/>
                    </a:cubicBezTo>
                    <a:cubicBezTo>
                      <a:pt x="296" y="57"/>
                      <a:pt x="296" y="57"/>
                      <a:pt x="296" y="57"/>
                    </a:cubicBezTo>
                    <a:cubicBezTo>
                      <a:pt x="294" y="57"/>
                      <a:pt x="294" y="57"/>
                      <a:pt x="294" y="57"/>
                    </a:cubicBezTo>
                    <a:cubicBezTo>
                      <a:pt x="288" y="61"/>
                      <a:pt x="288" y="61"/>
                      <a:pt x="288" y="61"/>
                    </a:cubicBezTo>
                    <a:cubicBezTo>
                      <a:pt x="288" y="62"/>
                      <a:pt x="288" y="62"/>
                      <a:pt x="288" y="62"/>
                    </a:cubicBezTo>
                    <a:cubicBezTo>
                      <a:pt x="287" y="62"/>
                      <a:pt x="287" y="62"/>
                      <a:pt x="287" y="62"/>
                    </a:cubicBezTo>
                    <a:cubicBezTo>
                      <a:pt x="273" y="65"/>
                      <a:pt x="273" y="65"/>
                      <a:pt x="273" y="65"/>
                    </a:cubicBezTo>
                    <a:cubicBezTo>
                      <a:pt x="273" y="65"/>
                      <a:pt x="273" y="65"/>
                      <a:pt x="273" y="65"/>
                    </a:cubicBezTo>
                    <a:cubicBezTo>
                      <a:pt x="272" y="64"/>
                      <a:pt x="272" y="64"/>
                      <a:pt x="272" y="64"/>
                    </a:cubicBezTo>
                    <a:cubicBezTo>
                      <a:pt x="263" y="58"/>
                      <a:pt x="263" y="58"/>
                      <a:pt x="263" y="58"/>
                    </a:cubicBezTo>
                    <a:cubicBezTo>
                      <a:pt x="263" y="58"/>
                      <a:pt x="263" y="58"/>
                      <a:pt x="263" y="58"/>
                    </a:cubicBezTo>
                    <a:cubicBezTo>
                      <a:pt x="262" y="57"/>
                      <a:pt x="262" y="57"/>
                      <a:pt x="262" y="57"/>
                    </a:cubicBezTo>
                    <a:cubicBezTo>
                      <a:pt x="262" y="57"/>
                      <a:pt x="262" y="57"/>
                      <a:pt x="262" y="57"/>
                    </a:cubicBezTo>
                    <a:cubicBezTo>
                      <a:pt x="262" y="57"/>
                      <a:pt x="262" y="57"/>
                      <a:pt x="262" y="57"/>
                    </a:cubicBezTo>
                    <a:cubicBezTo>
                      <a:pt x="259" y="52"/>
                      <a:pt x="259" y="52"/>
                      <a:pt x="259" y="52"/>
                    </a:cubicBezTo>
                    <a:cubicBezTo>
                      <a:pt x="253" y="59"/>
                      <a:pt x="253" y="59"/>
                      <a:pt x="253" y="59"/>
                    </a:cubicBezTo>
                    <a:cubicBezTo>
                      <a:pt x="248" y="65"/>
                      <a:pt x="244" y="67"/>
                      <a:pt x="242" y="65"/>
                    </a:cubicBezTo>
                    <a:cubicBezTo>
                      <a:pt x="233" y="60"/>
                      <a:pt x="233" y="60"/>
                      <a:pt x="233" y="60"/>
                    </a:cubicBezTo>
                    <a:cubicBezTo>
                      <a:pt x="226" y="59"/>
                      <a:pt x="226" y="59"/>
                      <a:pt x="226" y="59"/>
                    </a:cubicBezTo>
                    <a:cubicBezTo>
                      <a:pt x="225" y="60"/>
                      <a:pt x="225" y="60"/>
                      <a:pt x="225" y="60"/>
                    </a:cubicBezTo>
                    <a:cubicBezTo>
                      <a:pt x="219" y="55"/>
                      <a:pt x="219" y="55"/>
                      <a:pt x="219" y="55"/>
                    </a:cubicBezTo>
                    <a:cubicBezTo>
                      <a:pt x="219" y="55"/>
                      <a:pt x="219" y="55"/>
                      <a:pt x="219" y="55"/>
                    </a:cubicBezTo>
                    <a:cubicBezTo>
                      <a:pt x="218" y="55"/>
                      <a:pt x="218" y="55"/>
                      <a:pt x="218" y="55"/>
                    </a:cubicBezTo>
                    <a:cubicBezTo>
                      <a:pt x="221" y="44"/>
                      <a:pt x="221" y="44"/>
                      <a:pt x="221" y="44"/>
                    </a:cubicBezTo>
                    <a:cubicBezTo>
                      <a:pt x="221" y="40"/>
                      <a:pt x="221" y="40"/>
                      <a:pt x="221" y="40"/>
                    </a:cubicBezTo>
                    <a:cubicBezTo>
                      <a:pt x="217" y="39"/>
                      <a:pt x="217" y="39"/>
                      <a:pt x="217" y="39"/>
                    </a:cubicBezTo>
                    <a:cubicBezTo>
                      <a:pt x="217" y="39"/>
                      <a:pt x="217" y="39"/>
                      <a:pt x="217" y="39"/>
                    </a:cubicBezTo>
                    <a:cubicBezTo>
                      <a:pt x="208" y="29"/>
                      <a:pt x="208" y="29"/>
                      <a:pt x="208" y="29"/>
                    </a:cubicBezTo>
                    <a:cubicBezTo>
                      <a:pt x="209" y="23"/>
                      <a:pt x="209" y="23"/>
                      <a:pt x="209" y="23"/>
                    </a:cubicBezTo>
                    <a:cubicBezTo>
                      <a:pt x="188" y="21"/>
                      <a:pt x="188" y="21"/>
                      <a:pt x="188" y="21"/>
                    </a:cubicBezTo>
                    <a:cubicBezTo>
                      <a:pt x="180" y="16"/>
                      <a:pt x="180" y="16"/>
                      <a:pt x="180" y="16"/>
                    </a:cubicBezTo>
                    <a:cubicBezTo>
                      <a:pt x="178" y="15"/>
                      <a:pt x="176" y="13"/>
                      <a:pt x="175" y="9"/>
                    </a:cubicBezTo>
                    <a:cubicBezTo>
                      <a:pt x="174" y="6"/>
                      <a:pt x="174" y="6"/>
                      <a:pt x="174" y="6"/>
                    </a:cubicBezTo>
                    <a:cubicBezTo>
                      <a:pt x="172" y="0"/>
                      <a:pt x="172" y="0"/>
                      <a:pt x="172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63" y="5"/>
                      <a:pt x="163" y="5"/>
                      <a:pt x="163" y="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21"/>
                      <a:pt x="157" y="21"/>
                      <a:pt x="157" y="21"/>
                    </a:cubicBezTo>
                    <a:cubicBezTo>
                      <a:pt x="159" y="30"/>
                      <a:pt x="159" y="30"/>
                      <a:pt x="159" y="30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60" y="31"/>
                      <a:pt x="160" y="31"/>
                      <a:pt x="160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4"/>
                      <a:pt x="156" y="35"/>
                      <a:pt x="153" y="35"/>
                    </a:cubicBezTo>
                    <a:cubicBezTo>
                      <a:pt x="145" y="35"/>
                      <a:pt x="145" y="35"/>
                      <a:pt x="145" y="35"/>
                    </a:cubicBezTo>
                    <a:cubicBezTo>
                      <a:pt x="140" y="33"/>
                      <a:pt x="140" y="33"/>
                      <a:pt x="140" y="33"/>
                    </a:cubicBezTo>
                    <a:cubicBezTo>
                      <a:pt x="134" y="35"/>
                      <a:pt x="134" y="35"/>
                      <a:pt x="134" y="35"/>
                    </a:cubicBezTo>
                    <a:cubicBezTo>
                      <a:pt x="133" y="35"/>
                      <a:pt x="133" y="35"/>
                      <a:pt x="133" y="35"/>
                    </a:cubicBezTo>
                    <a:cubicBezTo>
                      <a:pt x="132" y="35"/>
                      <a:pt x="132" y="35"/>
                      <a:pt x="132" y="35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29" y="43"/>
                      <a:pt x="129" y="43"/>
                      <a:pt x="129" y="43"/>
                    </a:cubicBezTo>
                    <a:cubicBezTo>
                      <a:pt x="119" y="39"/>
                      <a:pt x="119" y="39"/>
                      <a:pt x="119" y="39"/>
                    </a:cubicBezTo>
                    <a:cubicBezTo>
                      <a:pt x="119" y="43"/>
                      <a:pt x="120" y="45"/>
                      <a:pt x="121" y="48"/>
                    </a:cubicBezTo>
                    <a:cubicBezTo>
                      <a:pt x="123" y="51"/>
                      <a:pt x="123" y="53"/>
                      <a:pt x="122" y="55"/>
                    </a:cubicBezTo>
                    <a:cubicBezTo>
                      <a:pt x="121" y="58"/>
                      <a:pt x="121" y="58"/>
                      <a:pt x="121" y="58"/>
                    </a:cubicBezTo>
                    <a:cubicBezTo>
                      <a:pt x="119" y="59"/>
                      <a:pt x="116" y="60"/>
                      <a:pt x="111" y="59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3" y="71"/>
                      <a:pt x="103" y="71"/>
                      <a:pt x="103" y="71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94" y="67"/>
                      <a:pt x="94" y="67"/>
                      <a:pt x="94" y="67"/>
                    </a:cubicBezTo>
                    <a:cubicBezTo>
                      <a:pt x="94" y="67"/>
                      <a:pt x="94" y="67"/>
                      <a:pt x="94" y="67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80" y="55"/>
                      <a:pt x="80" y="55"/>
                      <a:pt x="80" y="55"/>
                    </a:cubicBezTo>
                    <a:cubicBezTo>
                      <a:pt x="77" y="50"/>
                      <a:pt x="77" y="50"/>
                      <a:pt x="77" y="50"/>
                    </a:cubicBezTo>
                    <a:cubicBezTo>
                      <a:pt x="74" y="53"/>
                      <a:pt x="74" y="53"/>
                      <a:pt x="74" y="53"/>
                    </a:cubicBezTo>
                    <a:cubicBezTo>
                      <a:pt x="73" y="53"/>
                      <a:pt x="73" y="53"/>
                      <a:pt x="73" y="53"/>
                    </a:cubicBezTo>
                    <a:cubicBezTo>
                      <a:pt x="67" y="54"/>
                      <a:pt x="67" y="54"/>
                      <a:pt x="67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59" y="43"/>
                      <a:pt x="59" y="43"/>
                      <a:pt x="59" y="43"/>
                    </a:cubicBezTo>
                    <a:cubicBezTo>
                      <a:pt x="59" y="42"/>
                      <a:pt x="59" y="42"/>
                      <a:pt x="59" y="42"/>
                    </a:cubicBezTo>
                    <a:cubicBezTo>
                      <a:pt x="56" y="38"/>
                      <a:pt x="54" y="35"/>
                      <a:pt x="53" y="33"/>
                    </a:cubicBezTo>
                    <a:cubicBezTo>
                      <a:pt x="53" y="32"/>
                      <a:pt x="53" y="31"/>
                      <a:pt x="51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6" y="29"/>
                      <a:pt x="44" y="27"/>
                      <a:pt x="43" y="23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2" name="íṥḷïḋè">
                <a:extLst>
                  <a:ext uri="{FF2B5EF4-FFF2-40B4-BE49-F238E27FC236}">
                    <a16:creationId xmlns:a16="http://schemas.microsoft.com/office/drawing/2014/main" xmlns="" id="{D15DE9CF-C61F-4DAE-A808-DA8BE76320C8}"/>
                  </a:ext>
                </a:extLst>
              </p:cNvPr>
              <p:cNvSpPr/>
              <p:nvPr/>
            </p:nvSpPr>
            <p:spPr bwMode="auto">
              <a:xfrm>
                <a:off x="1120" y="2052"/>
                <a:ext cx="1489" cy="904"/>
              </a:xfrm>
              <a:custGeom>
                <a:avLst/>
                <a:gdLst>
                  <a:gd name="T0" fmla="*/ 67 w 629"/>
                  <a:gd name="T1" fmla="*/ 18 h 382"/>
                  <a:gd name="T2" fmla="*/ 34 w 629"/>
                  <a:gd name="T3" fmla="*/ 29 h 382"/>
                  <a:gd name="T4" fmla="*/ 21 w 629"/>
                  <a:gd name="T5" fmla="*/ 54 h 382"/>
                  <a:gd name="T6" fmla="*/ 10 w 629"/>
                  <a:gd name="T7" fmla="*/ 105 h 382"/>
                  <a:gd name="T8" fmla="*/ 9 w 629"/>
                  <a:gd name="T9" fmla="*/ 119 h 382"/>
                  <a:gd name="T10" fmla="*/ 31 w 629"/>
                  <a:gd name="T11" fmla="*/ 166 h 382"/>
                  <a:gd name="T12" fmla="*/ 65 w 629"/>
                  <a:gd name="T13" fmla="*/ 204 h 382"/>
                  <a:gd name="T14" fmla="*/ 92 w 629"/>
                  <a:gd name="T15" fmla="*/ 196 h 382"/>
                  <a:gd name="T16" fmla="*/ 118 w 629"/>
                  <a:gd name="T17" fmla="*/ 230 h 382"/>
                  <a:gd name="T18" fmla="*/ 145 w 629"/>
                  <a:gd name="T19" fmla="*/ 250 h 382"/>
                  <a:gd name="T20" fmla="*/ 157 w 629"/>
                  <a:gd name="T21" fmla="*/ 271 h 382"/>
                  <a:gd name="T22" fmla="*/ 189 w 629"/>
                  <a:gd name="T23" fmla="*/ 293 h 382"/>
                  <a:gd name="T24" fmla="*/ 204 w 629"/>
                  <a:gd name="T25" fmla="*/ 302 h 382"/>
                  <a:gd name="T26" fmla="*/ 236 w 629"/>
                  <a:gd name="T27" fmla="*/ 314 h 382"/>
                  <a:gd name="T28" fmla="*/ 299 w 629"/>
                  <a:gd name="T29" fmla="*/ 324 h 382"/>
                  <a:gd name="T30" fmla="*/ 297 w 629"/>
                  <a:gd name="T31" fmla="*/ 350 h 382"/>
                  <a:gd name="T32" fmla="*/ 387 w 629"/>
                  <a:gd name="T33" fmla="*/ 339 h 382"/>
                  <a:gd name="T34" fmla="*/ 397 w 629"/>
                  <a:gd name="T35" fmla="*/ 369 h 382"/>
                  <a:gd name="T36" fmla="*/ 479 w 629"/>
                  <a:gd name="T37" fmla="*/ 357 h 382"/>
                  <a:gd name="T38" fmla="*/ 513 w 629"/>
                  <a:gd name="T39" fmla="*/ 340 h 382"/>
                  <a:gd name="T40" fmla="*/ 569 w 629"/>
                  <a:gd name="T41" fmla="*/ 360 h 382"/>
                  <a:gd name="T42" fmla="*/ 570 w 629"/>
                  <a:gd name="T43" fmla="*/ 358 h 382"/>
                  <a:gd name="T44" fmla="*/ 597 w 629"/>
                  <a:gd name="T45" fmla="*/ 348 h 382"/>
                  <a:gd name="T46" fmla="*/ 608 w 629"/>
                  <a:gd name="T47" fmla="*/ 332 h 382"/>
                  <a:gd name="T48" fmla="*/ 624 w 629"/>
                  <a:gd name="T49" fmla="*/ 281 h 382"/>
                  <a:gd name="T50" fmla="*/ 617 w 629"/>
                  <a:gd name="T51" fmla="*/ 248 h 382"/>
                  <a:gd name="T52" fmla="*/ 601 w 629"/>
                  <a:gd name="T53" fmla="*/ 207 h 382"/>
                  <a:gd name="T54" fmla="*/ 593 w 629"/>
                  <a:gd name="T55" fmla="*/ 192 h 382"/>
                  <a:gd name="T56" fmla="*/ 583 w 629"/>
                  <a:gd name="T57" fmla="*/ 197 h 382"/>
                  <a:gd name="T58" fmla="*/ 558 w 629"/>
                  <a:gd name="T59" fmla="*/ 203 h 382"/>
                  <a:gd name="T60" fmla="*/ 532 w 629"/>
                  <a:gd name="T61" fmla="*/ 214 h 382"/>
                  <a:gd name="T62" fmla="*/ 513 w 629"/>
                  <a:gd name="T63" fmla="*/ 190 h 382"/>
                  <a:gd name="T64" fmla="*/ 496 w 629"/>
                  <a:gd name="T65" fmla="*/ 172 h 382"/>
                  <a:gd name="T66" fmla="*/ 443 w 629"/>
                  <a:gd name="T67" fmla="*/ 166 h 382"/>
                  <a:gd name="T68" fmla="*/ 403 w 629"/>
                  <a:gd name="T69" fmla="*/ 150 h 382"/>
                  <a:gd name="T70" fmla="*/ 389 w 629"/>
                  <a:gd name="T71" fmla="*/ 134 h 382"/>
                  <a:gd name="T72" fmla="*/ 369 w 629"/>
                  <a:gd name="T73" fmla="*/ 136 h 382"/>
                  <a:gd name="T74" fmla="*/ 347 w 629"/>
                  <a:gd name="T75" fmla="*/ 98 h 382"/>
                  <a:gd name="T76" fmla="*/ 356 w 629"/>
                  <a:gd name="T77" fmla="*/ 74 h 382"/>
                  <a:gd name="T78" fmla="*/ 357 w 629"/>
                  <a:gd name="T79" fmla="*/ 40 h 382"/>
                  <a:gd name="T80" fmla="*/ 357 w 629"/>
                  <a:gd name="T81" fmla="*/ 22 h 382"/>
                  <a:gd name="T82" fmla="*/ 355 w 629"/>
                  <a:gd name="T83" fmla="*/ 20 h 382"/>
                  <a:gd name="T84" fmla="*/ 347 w 629"/>
                  <a:gd name="T85" fmla="*/ 15 h 382"/>
                  <a:gd name="T86" fmla="*/ 305 w 629"/>
                  <a:gd name="T87" fmla="*/ 2 h 382"/>
                  <a:gd name="T88" fmla="*/ 260 w 629"/>
                  <a:gd name="T89" fmla="*/ 12 h 382"/>
                  <a:gd name="T90" fmla="*/ 221 w 629"/>
                  <a:gd name="T91" fmla="*/ 18 h 382"/>
                  <a:gd name="T92" fmla="*/ 206 w 629"/>
                  <a:gd name="T93" fmla="*/ 20 h 382"/>
                  <a:gd name="T94" fmla="*/ 171 w 629"/>
                  <a:gd name="T95" fmla="*/ 18 h 382"/>
                  <a:gd name="T96" fmla="*/ 152 w 629"/>
                  <a:gd name="T97" fmla="*/ 0 h 382"/>
                  <a:gd name="T98" fmla="*/ 135 w 629"/>
                  <a:gd name="T99" fmla="*/ 10 h 382"/>
                  <a:gd name="T100" fmla="*/ 92 w 629"/>
                  <a:gd name="T101" fmla="*/ 6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29" h="382">
                    <a:moveTo>
                      <a:pt x="77" y="2"/>
                    </a:moveTo>
                    <a:cubicBezTo>
                      <a:pt x="77" y="2"/>
                      <a:pt x="77" y="2"/>
                      <a:pt x="77" y="2"/>
                    </a:cubicBezTo>
                    <a:cubicBezTo>
                      <a:pt x="76" y="6"/>
                      <a:pt x="73" y="8"/>
                      <a:pt x="70" y="11"/>
                    </a:cubicBezTo>
                    <a:cubicBezTo>
                      <a:pt x="67" y="12"/>
                      <a:pt x="67" y="14"/>
                      <a:pt x="67" y="16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20"/>
                      <a:pt x="65" y="23"/>
                      <a:pt x="62" y="28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61" y="31"/>
                      <a:pt x="59" y="32"/>
                      <a:pt x="57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2" y="34"/>
                      <a:pt x="32" y="34"/>
                      <a:pt x="32" y="34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26" y="44"/>
                      <a:pt x="22" y="50"/>
                      <a:pt x="21" y="54"/>
                    </a:cubicBezTo>
                    <a:cubicBezTo>
                      <a:pt x="21" y="56"/>
                      <a:pt x="23" y="63"/>
                      <a:pt x="29" y="75"/>
                    </a:cubicBezTo>
                    <a:cubicBezTo>
                      <a:pt x="32" y="84"/>
                      <a:pt x="32" y="84"/>
                      <a:pt x="32" y="84"/>
                    </a:cubicBezTo>
                    <a:cubicBezTo>
                      <a:pt x="34" y="88"/>
                      <a:pt x="33" y="92"/>
                      <a:pt x="29" y="98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7" y="92"/>
                      <a:pt x="7" y="92"/>
                      <a:pt x="7" y="92"/>
                    </a:cubicBezTo>
                    <a:cubicBezTo>
                      <a:pt x="4" y="108"/>
                      <a:pt x="4" y="108"/>
                      <a:pt x="4" y="108"/>
                    </a:cubicBezTo>
                    <a:cubicBezTo>
                      <a:pt x="9" y="116"/>
                      <a:pt x="9" y="116"/>
                      <a:pt x="9" y="116"/>
                    </a:cubicBezTo>
                    <a:cubicBezTo>
                      <a:pt x="10" y="117"/>
                      <a:pt x="10" y="118"/>
                      <a:pt x="9" y="118"/>
                    </a:cubicBezTo>
                    <a:cubicBezTo>
                      <a:pt x="9" y="119"/>
                      <a:pt x="9" y="119"/>
                      <a:pt x="9" y="119"/>
                    </a:cubicBezTo>
                    <a:cubicBezTo>
                      <a:pt x="7" y="120"/>
                      <a:pt x="5" y="124"/>
                      <a:pt x="2" y="131"/>
                    </a:cubicBezTo>
                    <a:cubicBezTo>
                      <a:pt x="0" y="137"/>
                      <a:pt x="1" y="143"/>
                      <a:pt x="6" y="150"/>
                    </a:cubicBezTo>
                    <a:cubicBezTo>
                      <a:pt x="15" y="150"/>
                      <a:pt x="15" y="150"/>
                      <a:pt x="15" y="150"/>
                    </a:cubicBezTo>
                    <a:cubicBezTo>
                      <a:pt x="19" y="150"/>
                      <a:pt x="23" y="156"/>
                      <a:pt x="30" y="165"/>
                    </a:cubicBezTo>
                    <a:cubicBezTo>
                      <a:pt x="31" y="166"/>
                      <a:pt x="31" y="166"/>
                      <a:pt x="31" y="166"/>
                    </a:cubicBezTo>
                    <a:cubicBezTo>
                      <a:pt x="31" y="166"/>
                      <a:pt x="31" y="166"/>
                      <a:pt x="31" y="166"/>
                    </a:cubicBezTo>
                    <a:cubicBezTo>
                      <a:pt x="31" y="168"/>
                      <a:pt x="32" y="170"/>
                      <a:pt x="34" y="172"/>
                    </a:cubicBezTo>
                    <a:cubicBezTo>
                      <a:pt x="55" y="192"/>
                      <a:pt x="55" y="192"/>
                      <a:pt x="55" y="192"/>
                    </a:cubicBezTo>
                    <a:cubicBezTo>
                      <a:pt x="55" y="192"/>
                      <a:pt x="55" y="192"/>
                      <a:pt x="55" y="192"/>
                    </a:cubicBezTo>
                    <a:cubicBezTo>
                      <a:pt x="65" y="204"/>
                      <a:pt x="65" y="204"/>
                      <a:pt x="65" y="204"/>
                    </a:cubicBezTo>
                    <a:cubicBezTo>
                      <a:pt x="70" y="204"/>
                      <a:pt x="70" y="204"/>
                      <a:pt x="70" y="204"/>
                    </a:cubicBezTo>
                    <a:cubicBezTo>
                      <a:pt x="76" y="193"/>
                      <a:pt x="76" y="193"/>
                      <a:pt x="76" y="193"/>
                    </a:cubicBezTo>
                    <a:cubicBezTo>
                      <a:pt x="77" y="192"/>
                      <a:pt x="77" y="192"/>
                      <a:pt x="77" y="192"/>
                    </a:cubicBezTo>
                    <a:cubicBezTo>
                      <a:pt x="77" y="192"/>
                      <a:pt x="77" y="192"/>
                      <a:pt x="77" y="192"/>
                    </a:cubicBezTo>
                    <a:cubicBezTo>
                      <a:pt x="92" y="196"/>
                      <a:pt x="92" y="196"/>
                      <a:pt x="92" y="196"/>
                    </a:cubicBezTo>
                    <a:cubicBezTo>
                      <a:pt x="92" y="196"/>
                      <a:pt x="92" y="196"/>
                      <a:pt x="92" y="196"/>
                    </a:cubicBezTo>
                    <a:cubicBezTo>
                      <a:pt x="92" y="197"/>
                      <a:pt x="92" y="197"/>
                      <a:pt x="92" y="197"/>
                    </a:cubicBezTo>
                    <a:cubicBezTo>
                      <a:pt x="94" y="207"/>
                      <a:pt x="94" y="207"/>
                      <a:pt x="94" y="207"/>
                    </a:cubicBezTo>
                    <a:cubicBezTo>
                      <a:pt x="112" y="227"/>
                      <a:pt x="112" y="227"/>
                      <a:pt x="112" y="227"/>
                    </a:cubicBezTo>
                    <a:cubicBezTo>
                      <a:pt x="118" y="230"/>
                      <a:pt x="118" y="230"/>
                      <a:pt x="118" y="230"/>
                    </a:cubicBezTo>
                    <a:cubicBezTo>
                      <a:pt x="118" y="230"/>
                      <a:pt x="118" y="230"/>
                      <a:pt x="118" y="230"/>
                    </a:cubicBezTo>
                    <a:cubicBezTo>
                      <a:pt x="121" y="232"/>
                      <a:pt x="121" y="232"/>
                      <a:pt x="121" y="232"/>
                    </a:cubicBezTo>
                    <a:cubicBezTo>
                      <a:pt x="121" y="232"/>
                      <a:pt x="121" y="232"/>
                      <a:pt x="121" y="232"/>
                    </a:cubicBezTo>
                    <a:cubicBezTo>
                      <a:pt x="135" y="252"/>
                      <a:pt x="135" y="252"/>
                      <a:pt x="135" y="252"/>
                    </a:cubicBezTo>
                    <a:cubicBezTo>
                      <a:pt x="145" y="250"/>
                      <a:pt x="145" y="250"/>
                      <a:pt x="145" y="250"/>
                    </a:cubicBezTo>
                    <a:cubicBezTo>
                      <a:pt x="146" y="250"/>
                      <a:pt x="146" y="250"/>
                      <a:pt x="146" y="250"/>
                    </a:cubicBezTo>
                    <a:cubicBezTo>
                      <a:pt x="147" y="250"/>
                      <a:pt x="147" y="250"/>
                      <a:pt x="147" y="250"/>
                    </a:cubicBezTo>
                    <a:cubicBezTo>
                      <a:pt x="147" y="251"/>
                      <a:pt x="147" y="251"/>
                      <a:pt x="147" y="251"/>
                    </a:cubicBezTo>
                    <a:cubicBezTo>
                      <a:pt x="148" y="252"/>
                      <a:pt x="148" y="252"/>
                      <a:pt x="148" y="252"/>
                    </a:cubicBezTo>
                    <a:cubicBezTo>
                      <a:pt x="157" y="271"/>
                      <a:pt x="157" y="271"/>
                      <a:pt x="157" y="271"/>
                    </a:cubicBezTo>
                    <a:cubicBezTo>
                      <a:pt x="168" y="278"/>
                      <a:pt x="168" y="278"/>
                      <a:pt x="168" y="278"/>
                    </a:cubicBezTo>
                    <a:cubicBezTo>
                      <a:pt x="177" y="280"/>
                      <a:pt x="177" y="280"/>
                      <a:pt x="177" y="280"/>
                    </a:cubicBezTo>
                    <a:cubicBezTo>
                      <a:pt x="182" y="292"/>
                      <a:pt x="182" y="292"/>
                      <a:pt x="182" y="292"/>
                    </a:cubicBezTo>
                    <a:cubicBezTo>
                      <a:pt x="189" y="292"/>
                      <a:pt x="189" y="292"/>
                      <a:pt x="189" y="292"/>
                    </a:cubicBezTo>
                    <a:cubicBezTo>
                      <a:pt x="189" y="293"/>
                      <a:pt x="189" y="293"/>
                      <a:pt x="189" y="293"/>
                    </a:cubicBezTo>
                    <a:cubicBezTo>
                      <a:pt x="189" y="293"/>
                      <a:pt x="189" y="293"/>
                      <a:pt x="189" y="293"/>
                    </a:cubicBezTo>
                    <a:cubicBezTo>
                      <a:pt x="203" y="301"/>
                      <a:pt x="203" y="301"/>
                      <a:pt x="203" y="301"/>
                    </a:cubicBezTo>
                    <a:cubicBezTo>
                      <a:pt x="203" y="301"/>
                      <a:pt x="203" y="301"/>
                      <a:pt x="203" y="301"/>
                    </a:cubicBezTo>
                    <a:cubicBezTo>
                      <a:pt x="203" y="301"/>
                      <a:pt x="203" y="301"/>
                      <a:pt x="203" y="301"/>
                    </a:cubicBezTo>
                    <a:cubicBezTo>
                      <a:pt x="204" y="302"/>
                      <a:pt x="204" y="302"/>
                      <a:pt x="204" y="302"/>
                    </a:cubicBezTo>
                    <a:cubicBezTo>
                      <a:pt x="214" y="314"/>
                      <a:pt x="214" y="314"/>
                      <a:pt x="214" y="314"/>
                    </a:cubicBezTo>
                    <a:cubicBezTo>
                      <a:pt x="229" y="312"/>
                      <a:pt x="229" y="312"/>
                      <a:pt x="229" y="312"/>
                    </a:cubicBezTo>
                    <a:cubicBezTo>
                      <a:pt x="230" y="312"/>
                      <a:pt x="230" y="312"/>
                      <a:pt x="230" y="312"/>
                    </a:cubicBezTo>
                    <a:cubicBezTo>
                      <a:pt x="236" y="314"/>
                      <a:pt x="236" y="314"/>
                      <a:pt x="236" y="314"/>
                    </a:cubicBezTo>
                    <a:cubicBezTo>
                      <a:pt x="236" y="314"/>
                      <a:pt x="236" y="314"/>
                      <a:pt x="236" y="314"/>
                    </a:cubicBezTo>
                    <a:cubicBezTo>
                      <a:pt x="246" y="322"/>
                      <a:pt x="246" y="322"/>
                      <a:pt x="246" y="322"/>
                    </a:cubicBezTo>
                    <a:cubicBezTo>
                      <a:pt x="263" y="324"/>
                      <a:pt x="263" y="324"/>
                      <a:pt x="263" y="324"/>
                    </a:cubicBezTo>
                    <a:cubicBezTo>
                      <a:pt x="273" y="322"/>
                      <a:pt x="273" y="322"/>
                      <a:pt x="273" y="322"/>
                    </a:cubicBezTo>
                    <a:cubicBezTo>
                      <a:pt x="273" y="322"/>
                      <a:pt x="273" y="322"/>
                      <a:pt x="273" y="322"/>
                    </a:cubicBezTo>
                    <a:cubicBezTo>
                      <a:pt x="287" y="320"/>
                      <a:pt x="296" y="321"/>
                      <a:pt x="299" y="324"/>
                    </a:cubicBezTo>
                    <a:cubicBezTo>
                      <a:pt x="301" y="328"/>
                      <a:pt x="300" y="331"/>
                      <a:pt x="295" y="335"/>
                    </a:cubicBezTo>
                    <a:cubicBezTo>
                      <a:pt x="291" y="339"/>
                      <a:pt x="291" y="339"/>
                      <a:pt x="291" y="339"/>
                    </a:cubicBezTo>
                    <a:cubicBezTo>
                      <a:pt x="290" y="341"/>
                      <a:pt x="292" y="344"/>
                      <a:pt x="297" y="349"/>
                    </a:cubicBezTo>
                    <a:cubicBezTo>
                      <a:pt x="297" y="350"/>
                      <a:pt x="297" y="350"/>
                      <a:pt x="297" y="350"/>
                    </a:cubicBezTo>
                    <a:cubicBezTo>
                      <a:pt x="297" y="350"/>
                      <a:pt x="297" y="350"/>
                      <a:pt x="297" y="350"/>
                    </a:cubicBezTo>
                    <a:cubicBezTo>
                      <a:pt x="300" y="352"/>
                      <a:pt x="300" y="352"/>
                      <a:pt x="300" y="352"/>
                    </a:cubicBezTo>
                    <a:cubicBezTo>
                      <a:pt x="301" y="351"/>
                      <a:pt x="301" y="351"/>
                      <a:pt x="301" y="351"/>
                    </a:cubicBezTo>
                    <a:cubicBezTo>
                      <a:pt x="311" y="332"/>
                      <a:pt x="319" y="322"/>
                      <a:pt x="325" y="320"/>
                    </a:cubicBezTo>
                    <a:cubicBezTo>
                      <a:pt x="331" y="318"/>
                      <a:pt x="343" y="323"/>
                      <a:pt x="363" y="335"/>
                    </a:cubicBezTo>
                    <a:cubicBezTo>
                      <a:pt x="387" y="339"/>
                      <a:pt x="387" y="339"/>
                      <a:pt x="387" y="339"/>
                    </a:cubicBezTo>
                    <a:cubicBezTo>
                      <a:pt x="387" y="340"/>
                      <a:pt x="387" y="340"/>
                      <a:pt x="387" y="340"/>
                    </a:cubicBezTo>
                    <a:cubicBezTo>
                      <a:pt x="387" y="341"/>
                      <a:pt x="387" y="341"/>
                      <a:pt x="387" y="341"/>
                    </a:cubicBezTo>
                    <a:cubicBezTo>
                      <a:pt x="385" y="352"/>
                      <a:pt x="385" y="352"/>
                      <a:pt x="385" y="352"/>
                    </a:cubicBezTo>
                    <a:cubicBezTo>
                      <a:pt x="397" y="354"/>
                      <a:pt x="397" y="354"/>
                      <a:pt x="397" y="354"/>
                    </a:cubicBezTo>
                    <a:cubicBezTo>
                      <a:pt x="397" y="369"/>
                      <a:pt x="397" y="369"/>
                      <a:pt x="397" y="369"/>
                    </a:cubicBezTo>
                    <a:cubicBezTo>
                      <a:pt x="401" y="376"/>
                      <a:pt x="403" y="380"/>
                      <a:pt x="405" y="381"/>
                    </a:cubicBezTo>
                    <a:cubicBezTo>
                      <a:pt x="407" y="382"/>
                      <a:pt x="419" y="382"/>
                      <a:pt x="441" y="381"/>
                    </a:cubicBezTo>
                    <a:cubicBezTo>
                      <a:pt x="453" y="374"/>
                      <a:pt x="453" y="374"/>
                      <a:pt x="453" y="374"/>
                    </a:cubicBezTo>
                    <a:cubicBezTo>
                      <a:pt x="465" y="358"/>
                      <a:pt x="465" y="358"/>
                      <a:pt x="465" y="358"/>
                    </a:cubicBezTo>
                    <a:cubicBezTo>
                      <a:pt x="479" y="357"/>
                      <a:pt x="479" y="357"/>
                      <a:pt x="479" y="357"/>
                    </a:cubicBezTo>
                    <a:cubicBezTo>
                      <a:pt x="486" y="355"/>
                      <a:pt x="486" y="355"/>
                      <a:pt x="486" y="355"/>
                    </a:cubicBezTo>
                    <a:cubicBezTo>
                      <a:pt x="512" y="340"/>
                      <a:pt x="512" y="340"/>
                      <a:pt x="512" y="340"/>
                    </a:cubicBezTo>
                    <a:cubicBezTo>
                      <a:pt x="513" y="340"/>
                      <a:pt x="513" y="340"/>
                      <a:pt x="513" y="340"/>
                    </a:cubicBezTo>
                    <a:cubicBezTo>
                      <a:pt x="513" y="340"/>
                      <a:pt x="513" y="340"/>
                      <a:pt x="513" y="340"/>
                    </a:cubicBezTo>
                    <a:cubicBezTo>
                      <a:pt x="513" y="340"/>
                      <a:pt x="513" y="340"/>
                      <a:pt x="513" y="340"/>
                    </a:cubicBezTo>
                    <a:cubicBezTo>
                      <a:pt x="528" y="338"/>
                      <a:pt x="537" y="338"/>
                      <a:pt x="539" y="340"/>
                    </a:cubicBezTo>
                    <a:cubicBezTo>
                      <a:pt x="557" y="354"/>
                      <a:pt x="557" y="354"/>
                      <a:pt x="557" y="354"/>
                    </a:cubicBezTo>
                    <a:cubicBezTo>
                      <a:pt x="562" y="356"/>
                      <a:pt x="562" y="356"/>
                      <a:pt x="562" y="356"/>
                    </a:cubicBezTo>
                    <a:cubicBezTo>
                      <a:pt x="563" y="357"/>
                      <a:pt x="563" y="357"/>
                      <a:pt x="563" y="357"/>
                    </a:cubicBezTo>
                    <a:cubicBezTo>
                      <a:pt x="569" y="360"/>
                      <a:pt x="569" y="360"/>
                      <a:pt x="569" y="360"/>
                    </a:cubicBezTo>
                    <a:cubicBezTo>
                      <a:pt x="570" y="360"/>
                      <a:pt x="570" y="360"/>
                      <a:pt x="570" y="360"/>
                    </a:cubicBezTo>
                    <a:cubicBezTo>
                      <a:pt x="570" y="359"/>
                      <a:pt x="570" y="359"/>
                      <a:pt x="570" y="359"/>
                    </a:cubicBezTo>
                    <a:cubicBezTo>
                      <a:pt x="570" y="358"/>
                      <a:pt x="570" y="358"/>
                      <a:pt x="570" y="358"/>
                    </a:cubicBezTo>
                    <a:cubicBezTo>
                      <a:pt x="570" y="358"/>
                      <a:pt x="570" y="358"/>
                      <a:pt x="570" y="358"/>
                    </a:cubicBezTo>
                    <a:cubicBezTo>
                      <a:pt x="570" y="358"/>
                      <a:pt x="570" y="358"/>
                      <a:pt x="570" y="358"/>
                    </a:cubicBezTo>
                    <a:cubicBezTo>
                      <a:pt x="573" y="346"/>
                      <a:pt x="573" y="346"/>
                      <a:pt x="573" y="346"/>
                    </a:cubicBezTo>
                    <a:cubicBezTo>
                      <a:pt x="571" y="342"/>
                      <a:pt x="571" y="339"/>
                      <a:pt x="573" y="337"/>
                    </a:cubicBezTo>
                    <a:cubicBezTo>
                      <a:pt x="573" y="335"/>
                      <a:pt x="575" y="334"/>
                      <a:pt x="579" y="333"/>
                    </a:cubicBezTo>
                    <a:cubicBezTo>
                      <a:pt x="585" y="332"/>
                      <a:pt x="590" y="337"/>
                      <a:pt x="596" y="348"/>
                    </a:cubicBezTo>
                    <a:cubicBezTo>
                      <a:pt x="597" y="348"/>
                      <a:pt x="597" y="348"/>
                      <a:pt x="597" y="348"/>
                    </a:cubicBezTo>
                    <a:cubicBezTo>
                      <a:pt x="597" y="348"/>
                      <a:pt x="597" y="348"/>
                      <a:pt x="597" y="348"/>
                    </a:cubicBezTo>
                    <a:cubicBezTo>
                      <a:pt x="607" y="344"/>
                      <a:pt x="607" y="344"/>
                      <a:pt x="607" y="344"/>
                    </a:cubicBezTo>
                    <a:cubicBezTo>
                      <a:pt x="609" y="344"/>
                      <a:pt x="610" y="342"/>
                      <a:pt x="610" y="340"/>
                    </a:cubicBezTo>
                    <a:cubicBezTo>
                      <a:pt x="608" y="332"/>
                      <a:pt x="608" y="332"/>
                      <a:pt x="608" y="332"/>
                    </a:cubicBezTo>
                    <a:cubicBezTo>
                      <a:pt x="608" y="332"/>
                      <a:pt x="608" y="332"/>
                      <a:pt x="608" y="332"/>
                    </a:cubicBezTo>
                    <a:cubicBezTo>
                      <a:pt x="607" y="329"/>
                      <a:pt x="608" y="326"/>
                      <a:pt x="611" y="325"/>
                    </a:cubicBezTo>
                    <a:cubicBezTo>
                      <a:pt x="615" y="322"/>
                      <a:pt x="615" y="322"/>
                      <a:pt x="615" y="322"/>
                    </a:cubicBezTo>
                    <a:cubicBezTo>
                      <a:pt x="623" y="312"/>
                      <a:pt x="623" y="312"/>
                      <a:pt x="623" y="312"/>
                    </a:cubicBezTo>
                    <a:cubicBezTo>
                      <a:pt x="629" y="299"/>
                      <a:pt x="629" y="299"/>
                      <a:pt x="629" y="299"/>
                    </a:cubicBezTo>
                    <a:cubicBezTo>
                      <a:pt x="624" y="291"/>
                      <a:pt x="623" y="285"/>
                      <a:pt x="624" y="281"/>
                    </a:cubicBezTo>
                    <a:cubicBezTo>
                      <a:pt x="625" y="270"/>
                      <a:pt x="625" y="270"/>
                      <a:pt x="625" y="270"/>
                    </a:cubicBezTo>
                    <a:cubicBezTo>
                      <a:pt x="623" y="265"/>
                      <a:pt x="622" y="262"/>
                      <a:pt x="622" y="259"/>
                    </a:cubicBezTo>
                    <a:cubicBezTo>
                      <a:pt x="622" y="258"/>
                      <a:pt x="620" y="254"/>
                      <a:pt x="617" y="249"/>
                    </a:cubicBezTo>
                    <a:cubicBezTo>
                      <a:pt x="617" y="249"/>
                      <a:pt x="617" y="249"/>
                      <a:pt x="617" y="249"/>
                    </a:cubicBezTo>
                    <a:cubicBezTo>
                      <a:pt x="617" y="248"/>
                      <a:pt x="617" y="248"/>
                      <a:pt x="617" y="248"/>
                    </a:cubicBezTo>
                    <a:cubicBezTo>
                      <a:pt x="615" y="234"/>
                      <a:pt x="615" y="234"/>
                      <a:pt x="615" y="234"/>
                    </a:cubicBezTo>
                    <a:cubicBezTo>
                      <a:pt x="615" y="231"/>
                      <a:pt x="615" y="228"/>
                      <a:pt x="615" y="224"/>
                    </a:cubicBezTo>
                    <a:cubicBezTo>
                      <a:pt x="612" y="221"/>
                      <a:pt x="609" y="218"/>
                      <a:pt x="608" y="216"/>
                    </a:cubicBezTo>
                    <a:cubicBezTo>
                      <a:pt x="602" y="208"/>
                      <a:pt x="602" y="208"/>
                      <a:pt x="602" y="208"/>
                    </a:cubicBezTo>
                    <a:cubicBezTo>
                      <a:pt x="601" y="207"/>
                      <a:pt x="601" y="207"/>
                      <a:pt x="601" y="207"/>
                    </a:cubicBezTo>
                    <a:cubicBezTo>
                      <a:pt x="601" y="206"/>
                      <a:pt x="601" y="206"/>
                      <a:pt x="601" y="206"/>
                    </a:cubicBezTo>
                    <a:cubicBezTo>
                      <a:pt x="601" y="206"/>
                      <a:pt x="601" y="206"/>
                      <a:pt x="601" y="206"/>
                    </a:cubicBezTo>
                    <a:cubicBezTo>
                      <a:pt x="599" y="196"/>
                      <a:pt x="599" y="196"/>
                      <a:pt x="599" y="196"/>
                    </a:cubicBezTo>
                    <a:cubicBezTo>
                      <a:pt x="593" y="191"/>
                      <a:pt x="593" y="191"/>
                      <a:pt x="593" y="191"/>
                    </a:cubicBezTo>
                    <a:cubicBezTo>
                      <a:pt x="593" y="192"/>
                      <a:pt x="593" y="192"/>
                      <a:pt x="593" y="192"/>
                    </a:cubicBezTo>
                    <a:cubicBezTo>
                      <a:pt x="582" y="182"/>
                      <a:pt x="582" y="182"/>
                      <a:pt x="582" y="182"/>
                    </a:cubicBezTo>
                    <a:cubicBezTo>
                      <a:pt x="582" y="183"/>
                      <a:pt x="582" y="183"/>
                      <a:pt x="582" y="183"/>
                    </a:cubicBezTo>
                    <a:cubicBezTo>
                      <a:pt x="583" y="196"/>
                      <a:pt x="583" y="196"/>
                      <a:pt x="583" y="196"/>
                    </a:cubicBezTo>
                    <a:cubicBezTo>
                      <a:pt x="583" y="196"/>
                      <a:pt x="583" y="196"/>
                      <a:pt x="583" y="196"/>
                    </a:cubicBezTo>
                    <a:cubicBezTo>
                      <a:pt x="583" y="197"/>
                      <a:pt x="583" y="197"/>
                      <a:pt x="583" y="197"/>
                    </a:cubicBezTo>
                    <a:cubicBezTo>
                      <a:pt x="577" y="200"/>
                      <a:pt x="577" y="200"/>
                      <a:pt x="577" y="200"/>
                    </a:cubicBezTo>
                    <a:cubicBezTo>
                      <a:pt x="577" y="208"/>
                      <a:pt x="577" y="208"/>
                      <a:pt x="577" y="208"/>
                    </a:cubicBezTo>
                    <a:cubicBezTo>
                      <a:pt x="577" y="209"/>
                      <a:pt x="577" y="209"/>
                      <a:pt x="577" y="209"/>
                    </a:cubicBezTo>
                    <a:cubicBezTo>
                      <a:pt x="563" y="214"/>
                      <a:pt x="563" y="214"/>
                      <a:pt x="563" y="214"/>
                    </a:cubicBezTo>
                    <a:cubicBezTo>
                      <a:pt x="558" y="203"/>
                      <a:pt x="558" y="203"/>
                      <a:pt x="558" y="203"/>
                    </a:cubicBezTo>
                    <a:cubicBezTo>
                      <a:pt x="555" y="202"/>
                      <a:pt x="555" y="202"/>
                      <a:pt x="555" y="202"/>
                    </a:cubicBezTo>
                    <a:cubicBezTo>
                      <a:pt x="551" y="207"/>
                      <a:pt x="551" y="207"/>
                      <a:pt x="551" y="207"/>
                    </a:cubicBezTo>
                    <a:cubicBezTo>
                      <a:pt x="548" y="215"/>
                      <a:pt x="548" y="215"/>
                      <a:pt x="548" y="215"/>
                    </a:cubicBezTo>
                    <a:cubicBezTo>
                      <a:pt x="538" y="218"/>
                      <a:pt x="538" y="218"/>
                      <a:pt x="538" y="218"/>
                    </a:cubicBezTo>
                    <a:cubicBezTo>
                      <a:pt x="532" y="214"/>
                      <a:pt x="532" y="214"/>
                      <a:pt x="532" y="214"/>
                    </a:cubicBezTo>
                    <a:cubicBezTo>
                      <a:pt x="524" y="211"/>
                      <a:pt x="524" y="211"/>
                      <a:pt x="524" y="211"/>
                    </a:cubicBezTo>
                    <a:cubicBezTo>
                      <a:pt x="522" y="200"/>
                      <a:pt x="522" y="200"/>
                      <a:pt x="522" y="200"/>
                    </a:cubicBezTo>
                    <a:cubicBezTo>
                      <a:pt x="519" y="193"/>
                      <a:pt x="519" y="193"/>
                      <a:pt x="519" y="193"/>
                    </a:cubicBezTo>
                    <a:cubicBezTo>
                      <a:pt x="514" y="191"/>
                      <a:pt x="514" y="191"/>
                      <a:pt x="514" y="191"/>
                    </a:cubicBezTo>
                    <a:cubicBezTo>
                      <a:pt x="513" y="190"/>
                      <a:pt x="513" y="190"/>
                      <a:pt x="513" y="190"/>
                    </a:cubicBezTo>
                    <a:cubicBezTo>
                      <a:pt x="510" y="186"/>
                      <a:pt x="510" y="186"/>
                      <a:pt x="510" y="186"/>
                    </a:cubicBezTo>
                    <a:cubicBezTo>
                      <a:pt x="510" y="186"/>
                      <a:pt x="510" y="186"/>
                      <a:pt x="510" y="186"/>
                    </a:cubicBezTo>
                    <a:cubicBezTo>
                      <a:pt x="506" y="180"/>
                      <a:pt x="506" y="180"/>
                      <a:pt x="506" y="180"/>
                    </a:cubicBezTo>
                    <a:cubicBezTo>
                      <a:pt x="501" y="172"/>
                      <a:pt x="501" y="172"/>
                      <a:pt x="501" y="172"/>
                    </a:cubicBezTo>
                    <a:cubicBezTo>
                      <a:pt x="496" y="172"/>
                      <a:pt x="496" y="172"/>
                      <a:pt x="496" y="172"/>
                    </a:cubicBezTo>
                    <a:cubicBezTo>
                      <a:pt x="488" y="175"/>
                      <a:pt x="488" y="175"/>
                      <a:pt x="488" y="175"/>
                    </a:cubicBezTo>
                    <a:cubicBezTo>
                      <a:pt x="487" y="176"/>
                      <a:pt x="487" y="176"/>
                      <a:pt x="487" y="176"/>
                    </a:cubicBezTo>
                    <a:cubicBezTo>
                      <a:pt x="467" y="174"/>
                      <a:pt x="467" y="174"/>
                      <a:pt x="467" y="174"/>
                    </a:cubicBezTo>
                    <a:cubicBezTo>
                      <a:pt x="451" y="171"/>
                      <a:pt x="451" y="171"/>
                      <a:pt x="451" y="171"/>
                    </a:cubicBezTo>
                    <a:cubicBezTo>
                      <a:pt x="450" y="170"/>
                      <a:pt x="447" y="169"/>
                      <a:pt x="443" y="166"/>
                    </a:cubicBezTo>
                    <a:cubicBezTo>
                      <a:pt x="431" y="162"/>
                      <a:pt x="431" y="162"/>
                      <a:pt x="431" y="162"/>
                    </a:cubicBezTo>
                    <a:cubicBezTo>
                      <a:pt x="422" y="160"/>
                      <a:pt x="417" y="158"/>
                      <a:pt x="415" y="156"/>
                    </a:cubicBezTo>
                    <a:cubicBezTo>
                      <a:pt x="413" y="154"/>
                      <a:pt x="413" y="154"/>
                      <a:pt x="413" y="154"/>
                    </a:cubicBezTo>
                    <a:cubicBezTo>
                      <a:pt x="411" y="154"/>
                      <a:pt x="411" y="154"/>
                      <a:pt x="411" y="154"/>
                    </a:cubicBezTo>
                    <a:cubicBezTo>
                      <a:pt x="403" y="150"/>
                      <a:pt x="403" y="150"/>
                      <a:pt x="403" y="150"/>
                    </a:cubicBezTo>
                    <a:cubicBezTo>
                      <a:pt x="403" y="149"/>
                      <a:pt x="403" y="149"/>
                      <a:pt x="403" y="149"/>
                    </a:cubicBezTo>
                    <a:cubicBezTo>
                      <a:pt x="401" y="148"/>
                      <a:pt x="400" y="146"/>
                      <a:pt x="399" y="145"/>
                    </a:cubicBezTo>
                    <a:cubicBezTo>
                      <a:pt x="398" y="141"/>
                      <a:pt x="398" y="141"/>
                      <a:pt x="398" y="141"/>
                    </a:cubicBezTo>
                    <a:cubicBezTo>
                      <a:pt x="395" y="136"/>
                      <a:pt x="395" y="136"/>
                      <a:pt x="395" y="136"/>
                    </a:cubicBezTo>
                    <a:cubicBezTo>
                      <a:pt x="389" y="134"/>
                      <a:pt x="389" y="134"/>
                      <a:pt x="389" y="134"/>
                    </a:cubicBezTo>
                    <a:cubicBezTo>
                      <a:pt x="387" y="135"/>
                      <a:pt x="387" y="135"/>
                      <a:pt x="387" y="135"/>
                    </a:cubicBezTo>
                    <a:cubicBezTo>
                      <a:pt x="385" y="137"/>
                      <a:pt x="385" y="137"/>
                      <a:pt x="385" y="137"/>
                    </a:cubicBezTo>
                    <a:cubicBezTo>
                      <a:pt x="384" y="138"/>
                      <a:pt x="384" y="138"/>
                      <a:pt x="384" y="138"/>
                    </a:cubicBezTo>
                    <a:cubicBezTo>
                      <a:pt x="382" y="139"/>
                      <a:pt x="380" y="140"/>
                      <a:pt x="379" y="140"/>
                    </a:cubicBezTo>
                    <a:cubicBezTo>
                      <a:pt x="375" y="141"/>
                      <a:pt x="372" y="140"/>
                      <a:pt x="369" y="136"/>
                    </a:cubicBezTo>
                    <a:cubicBezTo>
                      <a:pt x="361" y="128"/>
                      <a:pt x="361" y="128"/>
                      <a:pt x="361" y="128"/>
                    </a:cubicBezTo>
                    <a:cubicBezTo>
                      <a:pt x="358" y="124"/>
                      <a:pt x="356" y="121"/>
                      <a:pt x="355" y="119"/>
                    </a:cubicBezTo>
                    <a:cubicBezTo>
                      <a:pt x="353" y="116"/>
                      <a:pt x="353" y="116"/>
                      <a:pt x="353" y="116"/>
                    </a:cubicBezTo>
                    <a:cubicBezTo>
                      <a:pt x="351" y="113"/>
                      <a:pt x="349" y="110"/>
                      <a:pt x="347" y="108"/>
                    </a:cubicBezTo>
                    <a:cubicBezTo>
                      <a:pt x="346" y="104"/>
                      <a:pt x="346" y="101"/>
                      <a:pt x="347" y="98"/>
                    </a:cubicBezTo>
                    <a:cubicBezTo>
                      <a:pt x="347" y="98"/>
                      <a:pt x="347" y="98"/>
                      <a:pt x="347" y="98"/>
                    </a:cubicBezTo>
                    <a:cubicBezTo>
                      <a:pt x="347" y="98"/>
                      <a:pt x="347" y="98"/>
                      <a:pt x="347" y="98"/>
                    </a:cubicBezTo>
                    <a:cubicBezTo>
                      <a:pt x="352" y="89"/>
                      <a:pt x="352" y="89"/>
                      <a:pt x="352" y="89"/>
                    </a:cubicBezTo>
                    <a:cubicBezTo>
                      <a:pt x="355" y="80"/>
                      <a:pt x="355" y="80"/>
                      <a:pt x="355" y="80"/>
                    </a:cubicBezTo>
                    <a:cubicBezTo>
                      <a:pt x="356" y="74"/>
                      <a:pt x="356" y="74"/>
                      <a:pt x="356" y="74"/>
                    </a:cubicBezTo>
                    <a:cubicBezTo>
                      <a:pt x="354" y="64"/>
                      <a:pt x="354" y="64"/>
                      <a:pt x="354" y="64"/>
                    </a:cubicBezTo>
                    <a:cubicBezTo>
                      <a:pt x="348" y="59"/>
                      <a:pt x="348" y="59"/>
                      <a:pt x="348" y="59"/>
                    </a:cubicBezTo>
                    <a:cubicBezTo>
                      <a:pt x="349" y="52"/>
                      <a:pt x="349" y="52"/>
                      <a:pt x="349" y="52"/>
                    </a:cubicBezTo>
                    <a:cubicBezTo>
                      <a:pt x="349" y="46"/>
                      <a:pt x="351" y="43"/>
                      <a:pt x="355" y="42"/>
                    </a:cubicBezTo>
                    <a:cubicBezTo>
                      <a:pt x="357" y="42"/>
                      <a:pt x="357" y="41"/>
                      <a:pt x="357" y="40"/>
                    </a:cubicBezTo>
                    <a:cubicBezTo>
                      <a:pt x="357" y="39"/>
                      <a:pt x="357" y="39"/>
                      <a:pt x="357" y="39"/>
                    </a:cubicBezTo>
                    <a:cubicBezTo>
                      <a:pt x="357" y="31"/>
                      <a:pt x="357" y="31"/>
                      <a:pt x="357" y="31"/>
                    </a:cubicBezTo>
                    <a:cubicBezTo>
                      <a:pt x="357" y="31"/>
                      <a:pt x="357" y="31"/>
                      <a:pt x="357" y="31"/>
                    </a:cubicBezTo>
                    <a:cubicBezTo>
                      <a:pt x="357" y="31"/>
                      <a:pt x="357" y="31"/>
                      <a:pt x="357" y="31"/>
                    </a:cubicBezTo>
                    <a:cubicBezTo>
                      <a:pt x="357" y="22"/>
                      <a:pt x="357" y="22"/>
                      <a:pt x="357" y="22"/>
                    </a:cubicBezTo>
                    <a:cubicBezTo>
                      <a:pt x="357" y="22"/>
                      <a:pt x="357" y="22"/>
                      <a:pt x="357" y="22"/>
                    </a:cubicBezTo>
                    <a:cubicBezTo>
                      <a:pt x="356" y="21"/>
                      <a:pt x="356" y="21"/>
                      <a:pt x="356" y="21"/>
                    </a:cubicBezTo>
                    <a:cubicBezTo>
                      <a:pt x="356" y="21"/>
                      <a:pt x="356" y="21"/>
                      <a:pt x="356" y="21"/>
                    </a:cubicBezTo>
                    <a:cubicBezTo>
                      <a:pt x="356" y="21"/>
                      <a:pt x="356" y="21"/>
                      <a:pt x="356" y="21"/>
                    </a:cubicBezTo>
                    <a:cubicBezTo>
                      <a:pt x="355" y="20"/>
                      <a:pt x="355" y="20"/>
                      <a:pt x="355" y="20"/>
                    </a:cubicBezTo>
                    <a:cubicBezTo>
                      <a:pt x="355" y="20"/>
                      <a:pt x="355" y="20"/>
                      <a:pt x="355" y="20"/>
                    </a:cubicBezTo>
                    <a:cubicBezTo>
                      <a:pt x="354" y="20"/>
                      <a:pt x="354" y="20"/>
                      <a:pt x="354" y="20"/>
                    </a:cubicBezTo>
                    <a:cubicBezTo>
                      <a:pt x="347" y="15"/>
                      <a:pt x="347" y="15"/>
                      <a:pt x="347" y="15"/>
                    </a:cubicBezTo>
                    <a:cubicBezTo>
                      <a:pt x="347" y="15"/>
                      <a:pt x="347" y="15"/>
                      <a:pt x="347" y="15"/>
                    </a:cubicBezTo>
                    <a:cubicBezTo>
                      <a:pt x="347" y="15"/>
                      <a:pt x="347" y="15"/>
                      <a:pt x="347" y="15"/>
                    </a:cubicBezTo>
                    <a:cubicBezTo>
                      <a:pt x="341" y="10"/>
                      <a:pt x="341" y="10"/>
                      <a:pt x="341" y="10"/>
                    </a:cubicBezTo>
                    <a:cubicBezTo>
                      <a:pt x="322" y="7"/>
                      <a:pt x="322" y="7"/>
                      <a:pt x="322" y="7"/>
                    </a:cubicBezTo>
                    <a:cubicBezTo>
                      <a:pt x="322" y="7"/>
                      <a:pt x="322" y="7"/>
                      <a:pt x="322" y="7"/>
                    </a:cubicBezTo>
                    <a:cubicBezTo>
                      <a:pt x="316" y="2"/>
                      <a:pt x="316" y="2"/>
                      <a:pt x="316" y="2"/>
                    </a:cubicBezTo>
                    <a:cubicBezTo>
                      <a:pt x="305" y="2"/>
                      <a:pt x="305" y="2"/>
                      <a:pt x="305" y="2"/>
                    </a:cubicBezTo>
                    <a:cubicBezTo>
                      <a:pt x="303" y="2"/>
                      <a:pt x="301" y="4"/>
                      <a:pt x="299" y="5"/>
                    </a:cubicBezTo>
                    <a:cubicBezTo>
                      <a:pt x="298" y="5"/>
                      <a:pt x="298" y="5"/>
                      <a:pt x="298" y="5"/>
                    </a:cubicBezTo>
                    <a:cubicBezTo>
                      <a:pt x="289" y="8"/>
                      <a:pt x="289" y="8"/>
                      <a:pt x="289" y="8"/>
                    </a:cubicBezTo>
                    <a:cubicBezTo>
                      <a:pt x="267" y="8"/>
                      <a:pt x="267" y="8"/>
                      <a:pt x="267" y="8"/>
                    </a:cubicBezTo>
                    <a:cubicBezTo>
                      <a:pt x="264" y="9"/>
                      <a:pt x="261" y="10"/>
                      <a:pt x="260" y="12"/>
                    </a:cubicBezTo>
                    <a:cubicBezTo>
                      <a:pt x="257" y="14"/>
                      <a:pt x="253" y="15"/>
                      <a:pt x="247" y="17"/>
                    </a:cubicBezTo>
                    <a:cubicBezTo>
                      <a:pt x="237" y="20"/>
                      <a:pt x="237" y="20"/>
                      <a:pt x="237" y="20"/>
                    </a:cubicBezTo>
                    <a:cubicBezTo>
                      <a:pt x="237" y="20"/>
                      <a:pt x="237" y="20"/>
                      <a:pt x="237" y="20"/>
                    </a:cubicBezTo>
                    <a:cubicBezTo>
                      <a:pt x="236" y="20"/>
                      <a:pt x="236" y="20"/>
                      <a:pt x="236" y="20"/>
                    </a:cubicBezTo>
                    <a:cubicBezTo>
                      <a:pt x="221" y="18"/>
                      <a:pt x="221" y="18"/>
                      <a:pt x="221" y="18"/>
                    </a:cubicBezTo>
                    <a:cubicBezTo>
                      <a:pt x="220" y="18"/>
                      <a:pt x="220" y="18"/>
                      <a:pt x="220" y="18"/>
                    </a:cubicBezTo>
                    <a:cubicBezTo>
                      <a:pt x="220" y="18"/>
                      <a:pt x="220" y="18"/>
                      <a:pt x="220" y="18"/>
                    </a:cubicBezTo>
                    <a:cubicBezTo>
                      <a:pt x="220" y="18"/>
                      <a:pt x="220" y="18"/>
                      <a:pt x="220" y="18"/>
                    </a:cubicBezTo>
                    <a:cubicBezTo>
                      <a:pt x="215" y="18"/>
                      <a:pt x="215" y="18"/>
                      <a:pt x="215" y="18"/>
                    </a:cubicBezTo>
                    <a:cubicBezTo>
                      <a:pt x="206" y="20"/>
                      <a:pt x="206" y="20"/>
                      <a:pt x="206" y="20"/>
                    </a:cubicBezTo>
                    <a:cubicBezTo>
                      <a:pt x="188" y="22"/>
                      <a:pt x="188" y="22"/>
                      <a:pt x="188" y="22"/>
                    </a:cubicBezTo>
                    <a:cubicBezTo>
                      <a:pt x="188" y="22"/>
                      <a:pt x="188" y="22"/>
                      <a:pt x="188" y="22"/>
                    </a:cubicBezTo>
                    <a:cubicBezTo>
                      <a:pt x="187" y="22"/>
                      <a:pt x="187" y="22"/>
                      <a:pt x="187" y="22"/>
                    </a:cubicBezTo>
                    <a:cubicBezTo>
                      <a:pt x="179" y="18"/>
                      <a:pt x="179" y="18"/>
                      <a:pt x="179" y="18"/>
                    </a:cubicBezTo>
                    <a:cubicBezTo>
                      <a:pt x="171" y="18"/>
                      <a:pt x="171" y="18"/>
                      <a:pt x="171" y="18"/>
                    </a:cubicBezTo>
                    <a:cubicBezTo>
                      <a:pt x="168" y="18"/>
                      <a:pt x="165" y="15"/>
                      <a:pt x="161" y="10"/>
                    </a:cubicBezTo>
                    <a:cubicBezTo>
                      <a:pt x="160" y="10"/>
                      <a:pt x="160" y="10"/>
                      <a:pt x="160" y="10"/>
                    </a:cubicBezTo>
                    <a:cubicBezTo>
                      <a:pt x="159" y="6"/>
                      <a:pt x="158" y="4"/>
                      <a:pt x="158" y="4"/>
                    </a:cubicBezTo>
                    <a:cubicBezTo>
                      <a:pt x="156" y="2"/>
                      <a:pt x="156" y="2"/>
                      <a:pt x="156" y="2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49" y="4"/>
                      <a:pt x="149" y="4"/>
                      <a:pt x="149" y="4"/>
                    </a:cubicBezTo>
                    <a:cubicBezTo>
                      <a:pt x="149" y="4"/>
                      <a:pt x="149" y="4"/>
                      <a:pt x="149" y="4"/>
                    </a:cubicBezTo>
                    <a:cubicBezTo>
                      <a:pt x="136" y="10"/>
                      <a:pt x="136" y="10"/>
                      <a:pt x="136" y="10"/>
                    </a:cubicBezTo>
                    <a:cubicBezTo>
                      <a:pt x="135" y="10"/>
                      <a:pt x="135" y="10"/>
                      <a:pt x="135" y="10"/>
                    </a:cubicBezTo>
                    <a:cubicBezTo>
                      <a:pt x="135" y="10"/>
                      <a:pt x="135" y="10"/>
                      <a:pt x="135" y="10"/>
                    </a:cubicBezTo>
                    <a:cubicBezTo>
                      <a:pt x="119" y="11"/>
                      <a:pt x="119" y="11"/>
                      <a:pt x="119" y="11"/>
                    </a:cubicBezTo>
                    <a:cubicBezTo>
                      <a:pt x="117" y="11"/>
                      <a:pt x="112" y="10"/>
                      <a:pt x="106" y="8"/>
                    </a:cubicBezTo>
                    <a:cubicBezTo>
                      <a:pt x="93" y="6"/>
                      <a:pt x="93" y="6"/>
                      <a:pt x="93" y="6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84" y="2"/>
                      <a:pt x="84" y="2"/>
                      <a:pt x="84" y="2"/>
                    </a:cubicBezTo>
                    <a:lnTo>
                      <a:pt x="77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3" name="îş1ïdê">
                <a:extLst>
                  <a:ext uri="{FF2B5EF4-FFF2-40B4-BE49-F238E27FC236}">
                    <a16:creationId xmlns:a16="http://schemas.microsoft.com/office/drawing/2014/main" xmlns="" id="{4C0CAB63-091F-4D2D-AACC-4548917701C9}"/>
                  </a:ext>
                </a:extLst>
              </p:cNvPr>
              <p:cNvSpPr/>
              <p:nvPr/>
            </p:nvSpPr>
            <p:spPr bwMode="auto">
              <a:xfrm>
                <a:off x="2476" y="2805"/>
                <a:ext cx="673" cy="701"/>
              </a:xfrm>
              <a:custGeom>
                <a:avLst/>
                <a:gdLst>
                  <a:gd name="T0" fmla="*/ 10 w 284"/>
                  <a:gd name="T1" fmla="*/ 182 h 296"/>
                  <a:gd name="T2" fmla="*/ 41 w 284"/>
                  <a:gd name="T3" fmla="*/ 181 h 296"/>
                  <a:gd name="T4" fmla="*/ 42 w 284"/>
                  <a:gd name="T5" fmla="*/ 195 h 296"/>
                  <a:gd name="T6" fmla="*/ 68 w 284"/>
                  <a:gd name="T7" fmla="*/ 221 h 296"/>
                  <a:gd name="T8" fmla="*/ 72 w 284"/>
                  <a:gd name="T9" fmla="*/ 260 h 296"/>
                  <a:gd name="T10" fmla="*/ 110 w 284"/>
                  <a:gd name="T11" fmla="*/ 270 h 296"/>
                  <a:gd name="T12" fmla="*/ 118 w 284"/>
                  <a:gd name="T13" fmla="*/ 282 h 296"/>
                  <a:gd name="T14" fmla="*/ 136 w 284"/>
                  <a:gd name="T15" fmla="*/ 296 h 296"/>
                  <a:gd name="T16" fmla="*/ 136 w 284"/>
                  <a:gd name="T17" fmla="*/ 284 h 296"/>
                  <a:gd name="T18" fmla="*/ 135 w 284"/>
                  <a:gd name="T19" fmla="*/ 244 h 296"/>
                  <a:gd name="T20" fmla="*/ 162 w 284"/>
                  <a:gd name="T21" fmla="*/ 236 h 296"/>
                  <a:gd name="T22" fmla="*/ 190 w 284"/>
                  <a:gd name="T23" fmla="*/ 236 h 296"/>
                  <a:gd name="T24" fmla="*/ 220 w 284"/>
                  <a:gd name="T25" fmla="*/ 233 h 296"/>
                  <a:gd name="T26" fmla="*/ 256 w 284"/>
                  <a:gd name="T27" fmla="*/ 211 h 296"/>
                  <a:gd name="T28" fmla="*/ 265 w 284"/>
                  <a:gd name="T29" fmla="*/ 214 h 296"/>
                  <a:gd name="T30" fmla="*/ 270 w 284"/>
                  <a:gd name="T31" fmla="*/ 216 h 296"/>
                  <a:gd name="T32" fmla="*/ 284 w 284"/>
                  <a:gd name="T33" fmla="*/ 205 h 296"/>
                  <a:gd name="T34" fmla="*/ 274 w 284"/>
                  <a:gd name="T35" fmla="*/ 194 h 296"/>
                  <a:gd name="T36" fmla="*/ 252 w 284"/>
                  <a:gd name="T37" fmla="*/ 180 h 296"/>
                  <a:gd name="T38" fmla="*/ 236 w 284"/>
                  <a:gd name="T39" fmla="*/ 182 h 296"/>
                  <a:gd name="T40" fmla="*/ 230 w 284"/>
                  <a:gd name="T41" fmla="*/ 170 h 296"/>
                  <a:gd name="T42" fmla="*/ 234 w 284"/>
                  <a:gd name="T43" fmla="*/ 155 h 296"/>
                  <a:gd name="T44" fmla="*/ 226 w 284"/>
                  <a:gd name="T45" fmla="*/ 136 h 296"/>
                  <a:gd name="T46" fmla="*/ 232 w 284"/>
                  <a:gd name="T47" fmla="*/ 106 h 296"/>
                  <a:gd name="T48" fmla="*/ 216 w 284"/>
                  <a:gd name="T49" fmla="*/ 102 h 296"/>
                  <a:gd name="T50" fmla="*/ 200 w 284"/>
                  <a:gd name="T51" fmla="*/ 84 h 296"/>
                  <a:gd name="T52" fmla="*/ 198 w 284"/>
                  <a:gd name="T53" fmla="*/ 74 h 296"/>
                  <a:gd name="T54" fmla="*/ 206 w 284"/>
                  <a:gd name="T55" fmla="*/ 66 h 296"/>
                  <a:gd name="T56" fmla="*/ 236 w 284"/>
                  <a:gd name="T57" fmla="*/ 63 h 296"/>
                  <a:gd name="T58" fmla="*/ 243 w 284"/>
                  <a:gd name="T59" fmla="*/ 66 h 296"/>
                  <a:gd name="T60" fmla="*/ 256 w 284"/>
                  <a:gd name="T61" fmla="*/ 54 h 296"/>
                  <a:gd name="T62" fmla="*/ 235 w 284"/>
                  <a:gd name="T63" fmla="*/ 52 h 296"/>
                  <a:gd name="T64" fmla="*/ 227 w 284"/>
                  <a:gd name="T65" fmla="*/ 44 h 296"/>
                  <a:gd name="T66" fmla="*/ 222 w 284"/>
                  <a:gd name="T67" fmla="*/ 22 h 296"/>
                  <a:gd name="T68" fmla="*/ 198 w 284"/>
                  <a:gd name="T69" fmla="*/ 34 h 296"/>
                  <a:gd name="T70" fmla="*/ 201 w 284"/>
                  <a:gd name="T71" fmla="*/ 50 h 296"/>
                  <a:gd name="T72" fmla="*/ 193 w 284"/>
                  <a:gd name="T73" fmla="*/ 62 h 296"/>
                  <a:gd name="T74" fmla="*/ 183 w 284"/>
                  <a:gd name="T75" fmla="*/ 85 h 296"/>
                  <a:gd name="T76" fmla="*/ 183 w 284"/>
                  <a:gd name="T77" fmla="*/ 98 h 296"/>
                  <a:gd name="T78" fmla="*/ 178 w 284"/>
                  <a:gd name="T79" fmla="*/ 104 h 296"/>
                  <a:gd name="T80" fmla="*/ 173 w 284"/>
                  <a:gd name="T81" fmla="*/ 107 h 296"/>
                  <a:gd name="T82" fmla="*/ 154 w 284"/>
                  <a:gd name="T83" fmla="*/ 112 h 296"/>
                  <a:gd name="T84" fmla="*/ 138 w 284"/>
                  <a:gd name="T85" fmla="*/ 110 h 296"/>
                  <a:gd name="T86" fmla="*/ 129 w 284"/>
                  <a:gd name="T87" fmla="*/ 106 h 296"/>
                  <a:gd name="T88" fmla="*/ 122 w 284"/>
                  <a:gd name="T89" fmla="*/ 84 h 296"/>
                  <a:gd name="T90" fmla="*/ 113 w 284"/>
                  <a:gd name="T91" fmla="*/ 64 h 296"/>
                  <a:gd name="T92" fmla="*/ 110 w 284"/>
                  <a:gd name="T93" fmla="*/ 57 h 296"/>
                  <a:gd name="T94" fmla="*/ 100 w 284"/>
                  <a:gd name="T95" fmla="*/ 52 h 296"/>
                  <a:gd name="T96" fmla="*/ 86 w 284"/>
                  <a:gd name="T97" fmla="*/ 44 h 296"/>
                  <a:gd name="T98" fmla="*/ 86 w 284"/>
                  <a:gd name="T99" fmla="*/ 35 h 296"/>
                  <a:gd name="T100" fmla="*/ 77 w 284"/>
                  <a:gd name="T101" fmla="*/ 29 h 296"/>
                  <a:gd name="T102" fmla="*/ 61 w 284"/>
                  <a:gd name="T103" fmla="*/ 42 h 296"/>
                  <a:gd name="T104" fmla="*/ 50 w 284"/>
                  <a:gd name="T105" fmla="*/ 21 h 296"/>
                  <a:gd name="T106" fmla="*/ 40 w 284"/>
                  <a:gd name="T107" fmla="*/ 10 h 296"/>
                  <a:gd name="T108" fmla="*/ 28 w 284"/>
                  <a:gd name="T109" fmla="*/ 33 h 296"/>
                  <a:gd name="T110" fmla="*/ 28 w 284"/>
                  <a:gd name="T111" fmla="*/ 54 h 296"/>
                  <a:gd name="T112" fmla="*/ 46 w 284"/>
                  <a:gd name="T113" fmla="*/ 70 h 296"/>
                  <a:gd name="T114" fmla="*/ 31 w 284"/>
                  <a:gd name="T115" fmla="*/ 128 h 296"/>
                  <a:gd name="T116" fmla="*/ 2 w 284"/>
                  <a:gd name="T117" fmla="*/ 174 h 296"/>
                  <a:gd name="T118" fmla="*/ 2 w 284"/>
                  <a:gd name="T119" fmla="*/ 182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84" h="296">
                    <a:moveTo>
                      <a:pt x="2" y="182"/>
                    </a:moveTo>
                    <a:cubicBezTo>
                      <a:pt x="0" y="187"/>
                      <a:pt x="0" y="187"/>
                      <a:pt x="0" y="187"/>
                    </a:cubicBezTo>
                    <a:cubicBezTo>
                      <a:pt x="3" y="187"/>
                      <a:pt x="6" y="185"/>
                      <a:pt x="9" y="183"/>
                    </a:cubicBezTo>
                    <a:cubicBezTo>
                      <a:pt x="10" y="182"/>
                      <a:pt x="10" y="182"/>
                      <a:pt x="10" y="182"/>
                    </a:cubicBezTo>
                    <a:cubicBezTo>
                      <a:pt x="10" y="182"/>
                      <a:pt x="10" y="182"/>
                      <a:pt x="10" y="182"/>
                    </a:cubicBezTo>
                    <a:cubicBezTo>
                      <a:pt x="26" y="180"/>
                      <a:pt x="26" y="180"/>
                      <a:pt x="26" y="180"/>
                    </a:cubicBezTo>
                    <a:cubicBezTo>
                      <a:pt x="37" y="175"/>
                      <a:pt x="37" y="175"/>
                      <a:pt x="37" y="175"/>
                    </a:cubicBezTo>
                    <a:cubicBezTo>
                      <a:pt x="41" y="181"/>
                      <a:pt x="41" y="181"/>
                      <a:pt x="41" y="181"/>
                    </a:cubicBezTo>
                    <a:cubicBezTo>
                      <a:pt x="42" y="181"/>
                      <a:pt x="42" y="181"/>
                      <a:pt x="42" y="181"/>
                    </a:cubicBezTo>
                    <a:cubicBezTo>
                      <a:pt x="37" y="189"/>
                      <a:pt x="37" y="189"/>
                      <a:pt x="37" y="189"/>
                    </a:cubicBezTo>
                    <a:cubicBezTo>
                      <a:pt x="42" y="194"/>
                      <a:pt x="42" y="194"/>
                      <a:pt x="42" y="194"/>
                    </a:cubicBezTo>
                    <a:cubicBezTo>
                      <a:pt x="42" y="195"/>
                      <a:pt x="42" y="195"/>
                      <a:pt x="42" y="195"/>
                    </a:cubicBezTo>
                    <a:cubicBezTo>
                      <a:pt x="42" y="196"/>
                      <a:pt x="42" y="196"/>
                      <a:pt x="42" y="196"/>
                    </a:cubicBezTo>
                    <a:cubicBezTo>
                      <a:pt x="38" y="213"/>
                      <a:pt x="38" y="213"/>
                      <a:pt x="38" y="213"/>
                    </a:cubicBezTo>
                    <a:cubicBezTo>
                      <a:pt x="49" y="220"/>
                      <a:pt x="49" y="220"/>
                      <a:pt x="49" y="220"/>
                    </a:cubicBezTo>
                    <a:cubicBezTo>
                      <a:pt x="68" y="221"/>
                      <a:pt x="68" y="221"/>
                      <a:pt x="68" y="221"/>
                    </a:cubicBezTo>
                    <a:cubicBezTo>
                      <a:pt x="65" y="225"/>
                      <a:pt x="65" y="225"/>
                      <a:pt x="65" y="225"/>
                    </a:cubicBezTo>
                    <a:cubicBezTo>
                      <a:pt x="53" y="240"/>
                      <a:pt x="47" y="248"/>
                      <a:pt x="48" y="251"/>
                    </a:cubicBezTo>
                    <a:cubicBezTo>
                      <a:pt x="55" y="253"/>
                      <a:pt x="55" y="253"/>
                      <a:pt x="55" y="253"/>
                    </a:cubicBezTo>
                    <a:cubicBezTo>
                      <a:pt x="64" y="254"/>
                      <a:pt x="70" y="256"/>
                      <a:pt x="72" y="260"/>
                    </a:cubicBezTo>
                    <a:cubicBezTo>
                      <a:pt x="74" y="265"/>
                      <a:pt x="77" y="270"/>
                      <a:pt x="79" y="275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6" y="282"/>
                      <a:pt x="96" y="282"/>
                      <a:pt x="96" y="282"/>
                    </a:cubicBezTo>
                    <a:cubicBezTo>
                      <a:pt x="110" y="270"/>
                      <a:pt x="110" y="270"/>
                      <a:pt x="110" y="270"/>
                    </a:cubicBezTo>
                    <a:cubicBezTo>
                      <a:pt x="118" y="281"/>
                      <a:pt x="118" y="281"/>
                      <a:pt x="118" y="281"/>
                    </a:cubicBezTo>
                    <a:cubicBezTo>
                      <a:pt x="118" y="282"/>
                      <a:pt x="118" y="282"/>
                      <a:pt x="118" y="282"/>
                    </a:cubicBezTo>
                    <a:cubicBezTo>
                      <a:pt x="118" y="282"/>
                      <a:pt x="118" y="282"/>
                      <a:pt x="118" y="282"/>
                    </a:cubicBezTo>
                    <a:cubicBezTo>
                      <a:pt x="118" y="282"/>
                      <a:pt x="118" y="282"/>
                      <a:pt x="118" y="282"/>
                    </a:cubicBezTo>
                    <a:cubicBezTo>
                      <a:pt x="120" y="292"/>
                      <a:pt x="120" y="292"/>
                      <a:pt x="120" y="292"/>
                    </a:cubicBezTo>
                    <a:cubicBezTo>
                      <a:pt x="126" y="293"/>
                      <a:pt x="126" y="293"/>
                      <a:pt x="126" y="293"/>
                    </a:cubicBezTo>
                    <a:cubicBezTo>
                      <a:pt x="126" y="293"/>
                      <a:pt x="126" y="293"/>
                      <a:pt x="126" y="293"/>
                    </a:cubicBezTo>
                    <a:cubicBezTo>
                      <a:pt x="136" y="296"/>
                      <a:pt x="136" y="296"/>
                      <a:pt x="136" y="296"/>
                    </a:cubicBezTo>
                    <a:cubicBezTo>
                      <a:pt x="138" y="296"/>
                      <a:pt x="138" y="296"/>
                      <a:pt x="138" y="296"/>
                    </a:cubicBezTo>
                    <a:cubicBezTo>
                      <a:pt x="138" y="295"/>
                      <a:pt x="138" y="295"/>
                      <a:pt x="138" y="295"/>
                    </a:cubicBezTo>
                    <a:cubicBezTo>
                      <a:pt x="136" y="285"/>
                      <a:pt x="136" y="285"/>
                      <a:pt x="136" y="285"/>
                    </a:cubicBezTo>
                    <a:cubicBezTo>
                      <a:pt x="136" y="284"/>
                      <a:pt x="136" y="284"/>
                      <a:pt x="136" y="284"/>
                    </a:cubicBezTo>
                    <a:cubicBezTo>
                      <a:pt x="131" y="261"/>
                      <a:pt x="131" y="261"/>
                      <a:pt x="131" y="261"/>
                    </a:cubicBezTo>
                    <a:cubicBezTo>
                      <a:pt x="131" y="260"/>
                      <a:pt x="131" y="260"/>
                      <a:pt x="131" y="260"/>
                    </a:cubicBezTo>
                    <a:cubicBezTo>
                      <a:pt x="134" y="244"/>
                      <a:pt x="134" y="244"/>
                      <a:pt x="134" y="244"/>
                    </a:cubicBezTo>
                    <a:cubicBezTo>
                      <a:pt x="135" y="244"/>
                      <a:pt x="135" y="244"/>
                      <a:pt x="135" y="244"/>
                    </a:cubicBezTo>
                    <a:cubicBezTo>
                      <a:pt x="136" y="244"/>
                      <a:pt x="136" y="244"/>
                      <a:pt x="136" y="244"/>
                    </a:cubicBezTo>
                    <a:cubicBezTo>
                      <a:pt x="147" y="245"/>
                      <a:pt x="147" y="245"/>
                      <a:pt x="147" y="245"/>
                    </a:cubicBezTo>
                    <a:cubicBezTo>
                      <a:pt x="160" y="235"/>
                      <a:pt x="160" y="235"/>
                      <a:pt x="160" y="235"/>
                    </a:cubicBezTo>
                    <a:cubicBezTo>
                      <a:pt x="162" y="236"/>
                      <a:pt x="162" y="236"/>
                      <a:pt x="162" y="236"/>
                    </a:cubicBezTo>
                    <a:cubicBezTo>
                      <a:pt x="169" y="241"/>
                      <a:pt x="174" y="246"/>
                      <a:pt x="176" y="249"/>
                    </a:cubicBezTo>
                    <a:cubicBezTo>
                      <a:pt x="178" y="248"/>
                      <a:pt x="183" y="244"/>
                      <a:pt x="189" y="237"/>
                    </a:cubicBezTo>
                    <a:cubicBezTo>
                      <a:pt x="189" y="236"/>
                      <a:pt x="189" y="236"/>
                      <a:pt x="189" y="236"/>
                    </a:cubicBezTo>
                    <a:cubicBezTo>
                      <a:pt x="190" y="236"/>
                      <a:pt x="190" y="236"/>
                      <a:pt x="190" y="236"/>
                    </a:cubicBezTo>
                    <a:cubicBezTo>
                      <a:pt x="210" y="241"/>
                      <a:pt x="210" y="241"/>
                      <a:pt x="210" y="241"/>
                    </a:cubicBezTo>
                    <a:cubicBezTo>
                      <a:pt x="219" y="234"/>
                      <a:pt x="219" y="234"/>
                      <a:pt x="219" y="234"/>
                    </a:cubicBezTo>
                    <a:cubicBezTo>
                      <a:pt x="219" y="233"/>
                      <a:pt x="219" y="233"/>
                      <a:pt x="219" y="233"/>
                    </a:cubicBezTo>
                    <a:cubicBezTo>
                      <a:pt x="220" y="233"/>
                      <a:pt x="220" y="233"/>
                      <a:pt x="220" y="233"/>
                    </a:cubicBezTo>
                    <a:cubicBezTo>
                      <a:pt x="220" y="233"/>
                      <a:pt x="220" y="233"/>
                      <a:pt x="220" y="233"/>
                    </a:cubicBezTo>
                    <a:cubicBezTo>
                      <a:pt x="220" y="233"/>
                      <a:pt x="220" y="233"/>
                      <a:pt x="220" y="233"/>
                    </a:cubicBezTo>
                    <a:cubicBezTo>
                      <a:pt x="229" y="235"/>
                      <a:pt x="229" y="235"/>
                      <a:pt x="229" y="235"/>
                    </a:cubicBezTo>
                    <a:cubicBezTo>
                      <a:pt x="256" y="211"/>
                      <a:pt x="256" y="211"/>
                      <a:pt x="256" y="211"/>
                    </a:cubicBezTo>
                    <a:cubicBezTo>
                      <a:pt x="264" y="213"/>
                      <a:pt x="264" y="213"/>
                      <a:pt x="264" y="213"/>
                    </a:cubicBezTo>
                    <a:cubicBezTo>
                      <a:pt x="264" y="213"/>
                      <a:pt x="264" y="213"/>
                      <a:pt x="264" y="213"/>
                    </a:cubicBezTo>
                    <a:cubicBezTo>
                      <a:pt x="265" y="214"/>
                      <a:pt x="265" y="214"/>
                      <a:pt x="265" y="214"/>
                    </a:cubicBezTo>
                    <a:cubicBezTo>
                      <a:pt x="265" y="214"/>
                      <a:pt x="265" y="214"/>
                      <a:pt x="265" y="214"/>
                    </a:cubicBezTo>
                    <a:cubicBezTo>
                      <a:pt x="266" y="214"/>
                      <a:pt x="266" y="214"/>
                      <a:pt x="266" y="214"/>
                    </a:cubicBezTo>
                    <a:cubicBezTo>
                      <a:pt x="268" y="218"/>
                      <a:pt x="268" y="218"/>
                      <a:pt x="268" y="218"/>
                    </a:cubicBezTo>
                    <a:cubicBezTo>
                      <a:pt x="270" y="216"/>
                      <a:pt x="270" y="216"/>
                      <a:pt x="270" y="216"/>
                    </a:cubicBezTo>
                    <a:cubicBezTo>
                      <a:pt x="270" y="216"/>
                      <a:pt x="270" y="216"/>
                      <a:pt x="270" y="216"/>
                    </a:cubicBezTo>
                    <a:cubicBezTo>
                      <a:pt x="270" y="215"/>
                      <a:pt x="270" y="215"/>
                      <a:pt x="270" y="215"/>
                    </a:cubicBezTo>
                    <a:cubicBezTo>
                      <a:pt x="270" y="215"/>
                      <a:pt x="270" y="215"/>
                      <a:pt x="270" y="215"/>
                    </a:cubicBezTo>
                    <a:cubicBezTo>
                      <a:pt x="278" y="211"/>
                      <a:pt x="278" y="211"/>
                      <a:pt x="278" y="211"/>
                    </a:cubicBezTo>
                    <a:cubicBezTo>
                      <a:pt x="284" y="205"/>
                      <a:pt x="284" y="205"/>
                      <a:pt x="284" y="205"/>
                    </a:cubicBezTo>
                    <a:cubicBezTo>
                      <a:pt x="283" y="193"/>
                      <a:pt x="283" y="193"/>
                      <a:pt x="283" y="193"/>
                    </a:cubicBezTo>
                    <a:cubicBezTo>
                      <a:pt x="282" y="191"/>
                      <a:pt x="282" y="191"/>
                      <a:pt x="282" y="191"/>
                    </a:cubicBezTo>
                    <a:cubicBezTo>
                      <a:pt x="274" y="194"/>
                      <a:pt x="274" y="194"/>
                      <a:pt x="274" y="194"/>
                    </a:cubicBezTo>
                    <a:cubicBezTo>
                      <a:pt x="274" y="194"/>
                      <a:pt x="274" y="194"/>
                      <a:pt x="274" y="194"/>
                    </a:cubicBezTo>
                    <a:cubicBezTo>
                      <a:pt x="272" y="195"/>
                      <a:pt x="270" y="196"/>
                      <a:pt x="267" y="196"/>
                    </a:cubicBezTo>
                    <a:cubicBezTo>
                      <a:pt x="258" y="196"/>
                      <a:pt x="258" y="196"/>
                      <a:pt x="258" y="196"/>
                    </a:cubicBezTo>
                    <a:cubicBezTo>
                      <a:pt x="255" y="196"/>
                      <a:pt x="254" y="195"/>
                      <a:pt x="252" y="193"/>
                    </a:cubicBezTo>
                    <a:cubicBezTo>
                      <a:pt x="252" y="180"/>
                      <a:pt x="252" y="180"/>
                      <a:pt x="252" y="180"/>
                    </a:cubicBezTo>
                    <a:cubicBezTo>
                      <a:pt x="249" y="179"/>
                      <a:pt x="248" y="178"/>
                      <a:pt x="246" y="178"/>
                    </a:cubicBezTo>
                    <a:cubicBezTo>
                      <a:pt x="244" y="179"/>
                      <a:pt x="244" y="179"/>
                      <a:pt x="244" y="179"/>
                    </a:cubicBezTo>
                    <a:cubicBezTo>
                      <a:pt x="242" y="180"/>
                      <a:pt x="242" y="180"/>
                      <a:pt x="242" y="180"/>
                    </a:cubicBezTo>
                    <a:cubicBezTo>
                      <a:pt x="236" y="182"/>
                      <a:pt x="236" y="182"/>
                      <a:pt x="236" y="182"/>
                    </a:cubicBezTo>
                    <a:cubicBezTo>
                      <a:pt x="234" y="182"/>
                      <a:pt x="234" y="182"/>
                      <a:pt x="234" y="182"/>
                    </a:cubicBezTo>
                    <a:cubicBezTo>
                      <a:pt x="234" y="181"/>
                      <a:pt x="234" y="181"/>
                      <a:pt x="234" y="181"/>
                    </a:cubicBezTo>
                    <a:cubicBezTo>
                      <a:pt x="231" y="175"/>
                      <a:pt x="231" y="175"/>
                      <a:pt x="231" y="175"/>
                    </a:cubicBezTo>
                    <a:cubicBezTo>
                      <a:pt x="230" y="170"/>
                      <a:pt x="230" y="170"/>
                      <a:pt x="230" y="170"/>
                    </a:cubicBezTo>
                    <a:cubicBezTo>
                      <a:pt x="230" y="170"/>
                      <a:pt x="230" y="170"/>
                      <a:pt x="230" y="170"/>
                    </a:cubicBezTo>
                    <a:cubicBezTo>
                      <a:pt x="234" y="155"/>
                      <a:pt x="234" y="155"/>
                      <a:pt x="234" y="155"/>
                    </a:cubicBezTo>
                    <a:cubicBezTo>
                      <a:pt x="234" y="155"/>
                      <a:pt x="234" y="155"/>
                      <a:pt x="234" y="155"/>
                    </a:cubicBezTo>
                    <a:cubicBezTo>
                      <a:pt x="234" y="155"/>
                      <a:pt x="234" y="155"/>
                      <a:pt x="234" y="155"/>
                    </a:cubicBezTo>
                    <a:cubicBezTo>
                      <a:pt x="234" y="154"/>
                      <a:pt x="234" y="154"/>
                      <a:pt x="234" y="154"/>
                    </a:cubicBezTo>
                    <a:cubicBezTo>
                      <a:pt x="238" y="147"/>
                      <a:pt x="238" y="147"/>
                      <a:pt x="238" y="147"/>
                    </a:cubicBezTo>
                    <a:cubicBezTo>
                      <a:pt x="226" y="137"/>
                      <a:pt x="226" y="137"/>
                      <a:pt x="226" y="137"/>
                    </a:cubicBezTo>
                    <a:cubicBezTo>
                      <a:pt x="226" y="136"/>
                      <a:pt x="226" y="136"/>
                      <a:pt x="226" y="136"/>
                    </a:cubicBezTo>
                    <a:cubicBezTo>
                      <a:pt x="226" y="136"/>
                      <a:pt x="226" y="136"/>
                      <a:pt x="226" y="136"/>
                    </a:cubicBezTo>
                    <a:cubicBezTo>
                      <a:pt x="226" y="124"/>
                      <a:pt x="226" y="124"/>
                      <a:pt x="226" y="124"/>
                    </a:cubicBezTo>
                    <a:cubicBezTo>
                      <a:pt x="226" y="124"/>
                      <a:pt x="226" y="124"/>
                      <a:pt x="226" y="124"/>
                    </a:cubicBezTo>
                    <a:cubicBezTo>
                      <a:pt x="232" y="106"/>
                      <a:pt x="232" y="106"/>
                      <a:pt x="232" y="106"/>
                    </a:cubicBezTo>
                    <a:cubicBezTo>
                      <a:pt x="228" y="96"/>
                      <a:pt x="228" y="96"/>
                      <a:pt x="228" y="96"/>
                    </a:cubicBezTo>
                    <a:cubicBezTo>
                      <a:pt x="225" y="95"/>
                      <a:pt x="225" y="95"/>
                      <a:pt x="225" y="95"/>
                    </a:cubicBezTo>
                    <a:cubicBezTo>
                      <a:pt x="220" y="95"/>
                      <a:pt x="220" y="95"/>
                      <a:pt x="220" y="95"/>
                    </a:cubicBezTo>
                    <a:cubicBezTo>
                      <a:pt x="216" y="102"/>
                      <a:pt x="216" y="102"/>
                      <a:pt x="216" y="102"/>
                    </a:cubicBezTo>
                    <a:cubicBezTo>
                      <a:pt x="210" y="98"/>
                      <a:pt x="210" y="98"/>
                      <a:pt x="210" y="98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0" y="84"/>
                      <a:pt x="200" y="84"/>
                      <a:pt x="200" y="84"/>
                    </a:cubicBezTo>
                    <a:cubicBezTo>
                      <a:pt x="200" y="84"/>
                      <a:pt x="200" y="84"/>
                      <a:pt x="200" y="84"/>
                    </a:cubicBezTo>
                    <a:cubicBezTo>
                      <a:pt x="200" y="84"/>
                      <a:pt x="200" y="84"/>
                      <a:pt x="200" y="84"/>
                    </a:cubicBezTo>
                    <a:cubicBezTo>
                      <a:pt x="199" y="76"/>
                      <a:pt x="199" y="76"/>
                      <a:pt x="199" y="76"/>
                    </a:cubicBezTo>
                    <a:cubicBezTo>
                      <a:pt x="199" y="75"/>
                      <a:pt x="199" y="75"/>
                      <a:pt x="199" y="75"/>
                    </a:cubicBezTo>
                    <a:cubicBezTo>
                      <a:pt x="198" y="74"/>
                      <a:pt x="198" y="74"/>
                      <a:pt x="198" y="74"/>
                    </a:cubicBezTo>
                    <a:cubicBezTo>
                      <a:pt x="200" y="74"/>
                      <a:pt x="200" y="74"/>
                      <a:pt x="200" y="74"/>
                    </a:cubicBezTo>
                    <a:cubicBezTo>
                      <a:pt x="205" y="66"/>
                      <a:pt x="205" y="66"/>
                      <a:pt x="205" y="66"/>
                    </a:cubicBezTo>
                    <a:cubicBezTo>
                      <a:pt x="206" y="66"/>
                      <a:pt x="206" y="66"/>
                      <a:pt x="206" y="66"/>
                    </a:cubicBezTo>
                    <a:cubicBezTo>
                      <a:pt x="206" y="66"/>
                      <a:pt x="206" y="66"/>
                      <a:pt x="206" y="66"/>
                    </a:cubicBezTo>
                    <a:cubicBezTo>
                      <a:pt x="206" y="66"/>
                      <a:pt x="206" y="66"/>
                      <a:pt x="206" y="66"/>
                    </a:cubicBezTo>
                    <a:cubicBezTo>
                      <a:pt x="210" y="65"/>
                      <a:pt x="210" y="65"/>
                      <a:pt x="210" y="65"/>
                    </a:cubicBezTo>
                    <a:cubicBezTo>
                      <a:pt x="215" y="64"/>
                      <a:pt x="215" y="64"/>
                      <a:pt x="215" y="64"/>
                    </a:cubicBezTo>
                    <a:cubicBezTo>
                      <a:pt x="236" y="63"/>
                      <a:pt x="236" y="63"/>
                      <a:pt x="236" y="63"/>
                    </a:cubicBezTo>
                    <a:cubicBezTo>
                      <a:pt x="236" y="63"/>
                      <a:pt x="236" y="63"/>
                      <a:pt x="236" y="63"/>
                    </a:cubicBezTo>
                    <a:cubicBezTo>
                      <a:pt x="239" y="64"/>
                      <a:pt x="239" y="64"/>
                      <a:pt x="239" y="64"/>
                    </a:cubicBezTo>
                    <a:cubicBezTo>
                      <a:pt x="240" y="64"/>
                      <a:pt x="240" y="64"/>
                      <a:pt x="240" y="64"/>
                    </a:cubicBezTo>
                    <a:cubicBezTo>
                      <a:pt x="243" y="66"/>
                      <a:pt x="243" y="66"/>
                      <a:pt x="243" y="66"/>
                    </a:cubicBezTo>
                    <a:cubicBezTo>
                      <a:pt x="248" y="63"/>
                      <a:pt x="248" y="63"/>
                      <a:pt x="248" y="63"/>
                    </a:cubicBezTo>
                    <a:cubicBezTo>
                      <a:pt x="253" y="60"/>
                      <a:pt x="253" y="60"/>
                      <a:pt x="253" y="60"/>
                    </a:cubicBezTo>
                    <a:cubicBezTo>
                      <a:pt x="256" y="56"/>
                      <a:pt x="256" y="56"/>
                      <a:pt x="256" y="56"/>
                    </a:cubicBezTo>
                    <a:cubicBezTo>
                      <a:pt x="256" y="54"/>
                      <a:pt x="256" y="54"/>
                      <a:pt x="256" y="54"/>
                    </a:cubicBezTo>
                    <a:cubicBezTo>
                      <a:pt x="256" y="45"/>
                      <a:pt x="256" y="45"/>
                      <a:pt x="256" y="45"/>
                    </a:cubicBezTo>
                    <a:cubicBezTo>
                      <a:pt x="251" y="44"/>
                      <a:pt x="251" y="44"/>
                      <a:pt x="251" y="44"/>
                    </a:cubicBezTo>
                    <a:cubicBezTo>
                      <a:pt x="243" y="47"/>
                      <a:pt x="243" y="47"/>
                      <a:pt x="243" y="47"/>
                    </a:cubicBezTo>
                    <a:cubicBezTo>
                      <a:pt x="240" y="50"/>
                      <a:pt x="238" y="52"/>
                      <a:pt x="235" y="52"/>
                    </a:cubicBezTo>
                    <a:cubicBezTo>
                      <a:pt x="232" y="52"/>
                      <a:pt x="230" y="49"/>
                      <a:pt x="227" y="45"/>
                    </a:cubicBezTo>
                    <a:cubicBezTo>
                      <a:pt x="227" y="45"/>
                      <a:pt x="227" y="45"/>
                      <a:pt x="227" y="45"/>
                    </a:cubicBezTo>
                    <a:cubicBezTo>
                      <a:pt x="227" y="45"/>
                      <a:pt x="227" y="45"/>
                      <a:pt x="227" y="45"/>
                    </a:cubicBezTo>
                    <a:cubicBezTo>
                      <a:pt x="227" y="44"/>
                      <a:pt x="227" y="44"/>
                      <a:pt x="227" y="44"/>
                    </a:cubicBezTo>
                    <a:cubicBezTo>
                      <a:pt x="226" y="39"/>
                      <a:pt x="226" y="39"/>
                      <a:pt x="226" y="39"/>
                    </a:cubicBezTo>
                    <a:cubicBezTo>
                      <a:pt x="226" y="38"/>
                      <a:pt x="226" y="38"/>
                      <a:pt x="226" y="38"/>
                    </a:cubicBezTo>
                    <a:cubicBezTo>
                      <a:pt x="227" y="33"/>
                      <a:pt x="227" y="33"/>
                      <a:pt x="227" y="33"/>
                    </a:cubicBezTo>
                    <a:cubicBezTo>
                      <a:pt x="222" y="22"/>
                      <a:pt x="222" y="22"/>
                      <a:pt x="222" y="22"/>
                    </a:cubicBezTo>
                    <a:cubicBezTo>
                      <a:pt x="214" y="24"/>
                      <a:pt x="214" y="24"/>
                      <a:pt x="214" y="24"/>
                    </a:cubicBezTo>
                    <a:cubicBezTo>
                      <a:pt x="210" y="28"/>
                      <a:pt x="210" y="28"/>
                      <a:pt x="210" y="28"/>
                    </a:cubicBezTo>
                    <a:cubicBezTo>
                      <a:pt x="212" y="40"/>
                      <a:pt x="212" y="40"/>
                      <a:pt x="212" y="40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202" y="41"/>
                      <a:pt x="202" y="41"/>
                      <a:pt x="202" y="41"/>
                    </a:cubicBezTo>
                    <a:cubicBezTo>
                      <a:pt x="202" y="41"/>
                      <a:pt x="202" y="41"/>
                      <a:pt x="202" y="41"/>
                    </a:cubicBezTo>
                    <a:cubicBezTo>
                      <a:pt x="202" y="42"/>
                      <a:pt x="202" y="42"/>
                      <a:pt x="202" y="42"/>
                    </a:cubicBezTo>
                    <a:cubicBezTo>
                      <a:pt x="201" y="50"/>
                      <a:pt x="201" y="50"/>
                      <a:pt x="201" y="50"/>
                    </a:cubicBezTo>
                    <a:cubicBezTo>
                      <a:pt x="201" y="51"/>
                      <a:pt x="201" y="51"/>
                      <a:pt x="201" y="51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3" y="62"/>
                      <a:pt x="193" y="62"/>
                      <a:pt x="193" y="62"/>
                    </a:cubicBezTo>
                    <a:cubicBezTo>
                      <a:pt x="193" y="62"/>
                      <a:pt x="193" y="62"/>
                      <a:pt x="193" y="62"/>
                    </a:cubicBezTo>
                    <a:cubicBezTo>
                      <a:pt x="180" y="69"/>
                      <a:pt x="180" y="69"/>
                      <a:pt x="180" y="69"/>
                    </a:cubicBezTo>
                    <a:cubicBezTo>
                      <a:pt x="179" y="76"/>
                      <a:pt x="179" y="76"/>
                      <a:pt x="179" y="76"/>
                    </a:cubicBezTo>
                    <a:cubicBezTo>
                      <a:pt x="179" y="78"/>
                      <a:pt x="180" y="81"/>
                      <a:pt x="182" y="85"/>
                    </a:cubicBezTo>
                    <a:cubicBezTo>
                      <a:pt x="183" y="85"/>
                      <a:pt x="183" y="85"/>
                      <a:pt x="183" y="85"/>
                    </a:cubicBezTo>
                    <a:cubicBezTo>
                      <a:pt x="183" y="86"/>
                      <a:pt x="183" y="86"/>
                      <a:pt x="183" y="86"/>
                    </a:cubicBezTo>
                    <a:cubicBezTo>
                      <a:pt x="184" y="96"/>
                      <a:pt x="184" y="96"/>
                      <a:pt x="184" y="96"/>
                    </a:cubicBezTo>
                    <a:cubicBezTo>
                      <a:pt x="184" y="97"/>
                      <a:pt x="184" y="97"/>
                      <a:pt x="184" y="97"/>
                    </a:cubicBezTo>
                    <a:cubicBezTo>
                      <a:pt x="183" y="98"/>
                      <a:pt x="183" y="98"/>
                      <a:pt x="183" y="98"/>
                    </a:cubicBezTo>
                    <a:cubicBezTo>
                      <a:pt x="178" y="104"/>
                      <a:pt x="178" y="104"/>
                      <a:pt x="178" y="104"/>
                    </a:cubicBezTo>
                    <a:cubicBezTo>
                      <a:pt x="178" y="104"/>
                      <a:pt x="178" y="104"/>
                      <a:pt x="178" y="104"/>
                    </a:cubicBezTo>
                    <a:cubicBezTo>
                      <a:pt x="178" y="104"/>
                      <a:pt x="178" y="104"/>
                      <a:pt x="178" y="104"/>
                    </a:cubicBezTo>
                    <a:cubicBezTo>
                      <a:pt x="178" y="104"/>
                      <a:pt x="178" y="104"/>
                      <a:pt x="178" y="104"/>
                    </a:cubicBezTo>
                    <a:cubicBezTo>
                      <a:pt x="174" y="107"/>
                      <a:pt x="174" y="107"/>
                      <a:pt x="174" y="107"/>
                    </a:cubicBezTo>
                    <a:cubicBezTo>
                      <a:pt x="174" y="107"/>
                      <a:pt x="174" y="107"/>
                      <a:pt x="174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72" y="107"/>
                      <a:pt x="172" y="107"/>
                      <a:pt x="172" y="107"/>
                    </a:cubicBezTo>
                    <a:cubicBezTo>
                      <a:pt x="163" y="105"/>
                      <a:pt x="163" y="105"/>
                      <a:pt x="163" y="105"/>
                    </a:cubicBezTo>
                    <a:cubicBezTo>
                      <a:pt x="162" y="105"/>
                      <a:pt x="160" y="106"/>
                      <a:pt x="158" y="107"/>
                    </a:cubicBezTo>
                    <a:cubicBezTo>
                      <a:pt x="154" y="112"/>
                      <a:pt x="154" y="112"/>
                      <a:pt x="154" y="112"/>
                    </a:cubicBezTo>
                    <a:cubicBezTo>
                      <a:pt x="150" y="116"/>
                      <a:pt x="150" y="116"/>
                      <a:pt x="150" y="116"/>
                    </a:cubicBezTo>
                    <a:cubicBezTo>
                      <a:pt x="148" y="119"/>
                      <a:pt x="146" y="120"/>
                      <a:pt x="141" y="119"/>
                    </a:cubicBezTo>
                    <a:cubicBezTo>
                      <a:pt x="138" y="119"/>
                      <a:pt x="138" y="116"/>
                      <a:pt x="138" y="112"/>
                    </a:cubicBezTo>
                    <a:cubicBezTo>
                      <a:pt x="138" y="110"/>
                      <a:pt x="138" y="110"/>
                      <a:pt x="138" y="110"/>
                    </a:cubicBezTo>
                    <a:cubicBezTo>
                      <a:pt x="138" y="107"/>
                      <a:pt x="138" y="107"/>
                      <a:pt x="138" y="107"/>
                    </a:cubicBezTo>
                    <a:cubicBezTo>
                      <a:pt x="136" y="109"/>
                      <a:pt x="136" y="109"/>
                      <a:pt x="136" y="109"/>
                    </a:cubicBezTo>
                    <a:cubicBezTo>
                      <a:pt x="135" y="110"/>
                      <a:pt x="134" y="111"/>
                      <a:pt x="132" y="111"/>
                    </a:cubicBezTo>
                    <a:cubicBezTo>
                      <a:pt x="131" y="110"/>
                      <a:pt x="130" y="109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28" y="96"/>
                      <a:pt x="128" y="96"/>
                      <a:pt x="128" y="96"/>
                    </a:cubicBezTo>
                    <a:cubicBezTo>
                      <a:pt x="126" y="88"/>
                      <a:pt x="126" y="88"/>
                      <a:pt x="126" y="88"/>
                    </a:cubicBezTo>
                    <a:cubicBezTo>
                      <a:pt x="122" y="84"/>
                      <a:pt x="122" y="84"/>
                      <a:pt x="122" y="84"/>
                    </a:cubicBezTo>
                    <a:cubicBezTo>
                      <a:pt x="122" y="84"/>
                      <a:pt x="122" y="84"/>
                      <a:pt x="122" y="84"/>
                    </a:cubicBezTo>
                    <a:cubicBezTo>
                      <a:pt x="122" y="83"/>
                      <a:pt x="122" y="83"/>
                      <a:pt x="122" y="83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0" y="58"/>
                      <a:pt x="110" y="58"/>
                      <a:pt x="110" y="58"/>
                    </a:cubicBezTo>
                    <a:cubicBezTo>
                      <a:pt x="110" y="58"/>
                      <a:pt x="110" y="58"/>
                      <a:pt x="110" y="58"/>
                    </a:cubicBezTo>
                    <a:cubicBezTo>
                      <a:pt x="110" y="58"/>
                      <a:pt x="110" y="58"/>
                      <a:pt x="110" y="58"/>
                    </a:cubicBezTo>
                    <a:cubicBezTo>
                      <a:pt x="110" y="57"/>
                      <a:pt x="110" y="57"/>
                      <a:pt x="110" y="57"/>
                    </a:cubicBezTo>
                    <a:cubicBezTo>
                      <a:pt x="108" y="47"/>
                      <a:pt x="108" y="47"/>
                      <a:pt x="108" y="47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106" y="46"/>
                      <a:pt x="106" y="46"/>
                      <a:pt x="106" y="46"/>
                    </a:cubicBezTo>
                    <a:cubicBezTo>
                      <a:pt x="103" y="50"/>
                      <a:pt x="101" y="52"/>
                      <a:pt x="100" y="52"/>
                    </a:cubicBezTo>
                    <a:cubicBezTo>
                      <a:pt x="99" y="52"/>
                      <a:pt x="97" y="50"/>
                      <a:pt x="94" y="48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6" y="44"/>
                      <a:pt x="86" y="44"/>
                      <a:pt x="86" y="44"/>
                    </a:cubicBezTo>
                    <a:cubicBezTo>
                      <a:pt x="86" y="43"/>
                      <a:pt x="86" y="43"/>
                      <a:pt x="86" y="43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24"/>
                      <a:pt x="78" y="27"/>
                      <a:pt x="77" y="29"/>
                    </a:cubicBezTo>
                    <a:cubicBezTo>
                      <a:pt x="76" y="31"/>
                      <a:pt x="75" y="33"/>
                      <a:pt x="72" y="35"/>
                    </a:cubicBezTo>
                    <a:cubicBezTo>
                      <a:pt x="72" y="38"/>
                      <a:pt x="70" y="40"/>
                      <a:pt x="69" y="41"/>
                    </a:cubicBezTo>
                    <a:cubicBezTo>
                      <a:pt x="66" y="44"/>
                      <a:pt x="64" y="44"/>
                      <a:pt x="62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58" y="41"/>
                      <a:pt x="58" y="38"/>
                      <a:pt x="58" y="33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1" y="27"/>
                      <a:pt x="50" y="24"/>
                      <a:pt x="50" y="21"/>
                    </a:cubicBezTo>
                    <a:cubicBezTo>
                      <a:pt x="52" y="3"/>
                      <a:pt x="52" y="3"/>
                      <a:pt x="52" y="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9" y="13"/>
                      <a:pt x="39" y="13"/>
                      <a:pt x="39" y="13"/>
                    </a:cubicBezTo>
                    <a:cubicBezTo>
                      <a:pt x="40" y="17"/>
                      <a:pt x="41" y="20"/>
                      <a:pt x="41" y="22"/>
                    </a:cubicBezTo>
                    <a:cubicBezTo>
                      <a:pt x="41" y="26"/>
                      <a:pt x="39" y="29"/>
                      <a:pt x="36" y="30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6" y="52"/>
                      <a:pt x="27" y="54"/>
                      <a:pt x="28" y="54"/>
                    </a:cubicBezTo>
                    <a:cubicBezTo>
                      <a:pt x="30" y="55"/>
                      <a:pt x="33" y="55"/>
                      <a:pt x="36" y="53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46" y="69"/>
                      <a:pt x="46" y="69"/>
                      <a:pt x="46" y="69"/>
                    </a:cubicBezTo>
                    <a:cubicBezTo>
                      <a:pt x="46" y="70"/>
                      <a:pt x="46" y="70"/>
                      <a:pt x="46" y="70"/>
                    </a:cubicBezTo>
                    <a:cubicBezTo>
                      <a:pt x="46" y="70"/>
                      <a:pt x="46" y="70"/>
                      <a:pt x="46" y="70"/>
                    </a:cubicBezTo>
                    <a:cubicBezTo>
                      <a:pt x="46" y="70"/>
                      <a:pt x="46" y="70"/>
                      <a:pt x="46" y="70"/>
                    </a:cubicBezTo>
                    <a:cubicBezTo>
                      <a:pt x="43" y="102"/>
                      <a:pt x="40" y="120"/>
                      <a:pt x="36" y="125"/>
                    </a:cubicBezTo>
                    <a:cubicBezTo>
                      <a:pt x="35" y="126"/>
                      <a:pt x="34" y="127"/>
                      <a:pt x="31" y="128"/>
                    </a:cubicBezTo>
                    <a:cubicBezTo>
                      <a:pt x="28" y="128"/>
                      <a:pt x="26" y="127"/>
                      <a:pt x="24" y="126"/>
                    </a:cubicBezTo>
                    <a:cubicBezTo>
                      <a:pt x="13" y="146"/>
                      <a:pt x="6" y="157"/>
                      <a:pt x="3" y="159"/>
                    </a:cubicBezTo>
                    <a:cubicBezTo>
                      <a:pt x="4" y="159"/>
                      <a:pt x="4" y="159"/>
                      <a:pt x="4" y="159"/>
                    </a:cubicBezTo>
                    <a:cubicBezTo>
                      <a:pt x="2" y="159"/>
                      <a:pt x="1" y="164"/>
                      <a:pt x="2" y="174"/>
                    </a:cubicBezTo>
                    <a:cubicBezTo>
                      <a:pt x="4" y="176"/>
                      <a:pt x="4" y="176"/>
                      <a:pt x="4" y="176"/>
                    </a:cubicBezTo>
                    <a:cubicBezTo>
                      <a:pt x="5" y="176"/>
                      <a:pt x="5" y="176"/>
                      <a:pt x="5" y="176"/>
                    </a:cubicBezTo>
                    <a:cubicBezTo>
                      <a:pt x="6" y="177"/>
                      <a:pt x="6" y="177"/>
                      <a:pt x="6" y="177"/>
                    </a:cubicBezTo>
                    <a:lnTo>
                      <a:pt x="2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4" name="ïsļïḍe">
                <a:extLst>
                  <a:ext uri="{FF2B5EF4-FFF2-40B4-BE49-F238E27FC236}">
                    <a16:creationId xmlns:a16="http://schemas.microsoft.com/office/drawing/2014/main" xmlns="" id="{F9F3F6BE-32D4-44BA-B387-BCE8B046E43D}"/>
                  </a:ext>
                </a:extLst>
              </p:cNvPr>
              <p:cNvSpPr/>
              <p:nvPr/>
            </p:nvSpPr>
            <p:spPr bwMode="auto">
              <a:xfrm>
                <a:off x="2959" y="2796"/>
                <a:ext cx="455" cy="392"/>
              </a:xfrm>
              <a:custGeom>
                <a:avLst/>
                <a:gdLst>
                  <a:gd name="T0" fmla="*/ 142 w 192"/>
                  <a:gd name="T1" fmla="*/ 7 h 166"/>
                  <a:gd name="T2" fmla="*/ 131 w 192"/>
                  <a:gd name="T3" fmla="*/ 10 h 166"/>
                  <a:gd name="T4" fmla="*/ 129 w 192"/>
                  <a:gd name="T5" fmla="*/ 0 h 166"/>
                  <a:gd name="T6" fmla="*/ 125 w 192"/>
                  <a:gd name="T7" fmla="*/ 10 h 166"/>
                  <a:gd name="T8" fmla="*/ 119 w 192"/>
                  <a:gd name="T9" fmla="*/ 18 h 166"/>
                  <a:gd name="T10" fmla="*/ 108 w 192"/>
                  <a:gd name="T11" fmla="*/ 17 h 166"/>
                  <a:gd name="T12" fmla="*/ 106 w 192"/>
                  <a:gd name="T13" fmla="*/ 25 h 166"/>
                  <a:gd name="T14" fmla="*/ 94 w 192"/>
                  <a:gd name="T15" fmla="*/ 28 h 166"/>
                  <a:gd name="T16" fmla="*/ 90 w 192"/>
                  <a:gd name="T17" fmla="*/ 30 h 166"/>
                  <a:gd name="T18" fmla="*/ 80 w 192"/>
                  <a:gd name="T19" fmla="*/ 26 h 166"/>
                  <a:gd name="T20" fmla="*/ 73 w 192"/>
                  <a:gd name="T21" fmla="*/ 24 h 166"/>
                  <a:gd name="T22" fmla="*/ 84 w 192"/>
                  <a:gd name="T23" fmla="*/ 40 h 166"/>
                  <a:gd name="T24" fmla="*/ 90 w 192"/>
                  <a:gd name="T25" fmla="*/ 46 h 166"/>
                  <a:gd name="T26" fmla="*/ 88 w 192"/>
                  <a:gd name="T27" fmla="*/ 55 h 166"/>
                  <a:gd name="T28" fmla="*/ 69 w 192"/>
                  <a:gd name="T29" fmla="*/ 64 h 166"/>
                  <a:gd name="T30" fmla="*/ 62 w 192"/>
                  <a:gd name="T31" fmla="*/ 65 h 166"/>
                  <a:gd name="T32" fmla="*/ 55 w 192"/>
                  <a:gd name="T33" fmla="*/ 63 h 166"/>
                  <a:gd name="T34" fmla="*/ 47 w 192"/>
                  <a:gd name="T35" fmla="*/ 71 h 166"/>
                  <a:gd name="T36" fmla="*/ 39 w 192"/>
                  <a:gd name="T37" fmla="*/ 74 h 166"/>
                  <a:gd name="T38" fmla="*/ 8 w 192"/>
                  <a:gd name="T39" fmla="*/ 74 h 166"/>
                  <a:gd name="T40" fmla="*/ 4 w 192"/>
                  <a:gd name="T41" fmla="*/ 96 h 166"/>
                  <a:gd name="T42" fmla="*/ 11 w 192"/>
                  <a:gd name="T43" fmla="*/ 100 h 166"/>
                  <a:gd name="T44" fmla="*/ 15 w 192"/>
                  <a:gd name="T45" fmla="*/ 95 h 166"/>
                  <a:gd name="T46" fmla="*/ 28 w 192"/>
                  <a:gd name="T47" fmla="*/ 96 h 166"/>
                  <a:gd name="T48" fmla="*/ 31 w 192"/>
                  <a:gd name="T49" fmla="*/ 118 h 166"/>
                  <a:gd name="T50" fmla="*/ 26 w 192"/>
                  <a:gd name="T51" fmla="*/ 130 h 166"/>
                  <a:gd name="T52" fmla="*/ 38 w 192"/>
                  <a:gd name="T53" fmla="*/ 148 h 166"/>
                  <a:gd name="T54" fmla="*/ 33 w 192"/>
                  <a:gd name="T55" fmla="*/ 166 h 166"/>
                  <a:gd name="T56" fmla="*/ 46 w 192"/>
                  <a:gd name="T57" fmla="*/ 159 h 166"/>
                  <a:gd name="T58" fmla="*/ 55 w 192"/>
                  <a:gd name="T59" fmla="*/ 160 h 166"/>
                  <a:gd name="T60" fmla="*/ 84 w 192"/>
                  <a:gd name="T61" fmla="*/ 160 h 166"/>
                  <a:gd name="T62" fmla="*/ 98 w 192"/>
                  <a:gd name="T63" fmla="*/ 150 h 166"/>
                  <a:gd name="T64" fmla="*/ 114 w 192"/>
                  <a:gd name="T65" fmla="*/ 137 h 166"/>
                  <a:gd name="T66" fmla="*/ 124 w 192"/>
                  <a:gd name="T67" fmla="*/ 141 h 166"/>
                  <a:gd name="T68" fmla="*/ 137 w 192"/>
                  <a:gd name="T69" fmla="*/ 146 h 166"/>
                  <a:gd name="T70" fmla="*/ 146 w 192"/>
                  <a:gd name="T71" fmla="*/ 149 h 166"/>
                  <a:gd name="T72" fmla="*/ 148 w 192"/>
                  <a:gd name="T73" fmla="*/ 144 h 166"/>
                  <a:gd name="T74" fmla="*/ 151 w 192"/>
                  <a:gd name="T75" fmla="*/ 142 h 166"/>
                  <a:gd name="T76" fmla="*/ 157 w 192"/>
                  <a:gd name="T77" fmla="*/ 138 h 166"/>
                  <a:gd name="T78" fmla="*/ 173 w 192"/>
                  <a:gd name="T79" fmla="*/ 126 h 166"/>
                  <a:gd name="T80" fmla="*/ 176 w 192"/>
                  <a:gd name="T81" fmla="*/ 124 h 166"/>
                  <a:gd name="T82" fmla="*/ 183 w 192"/>
                  <a:gd name="T83" fmla="*/ 122 h 166"/>
                  <a:gd name="T84" fmla="*/ 190 w 192"/>
                  <a:gd name="T85" fmla="*/ 118 h 166"/>
                  <a:gd name="T86" fmla="*/ 186 w 192"/>
                  <a:gd name="T87" fmla="*/ 103 h 166"/>
                  <a:gd name="T88" fmla="*/ 188 w 192"/>
                  <a:gd name="T89" fmla="*/ 94 h 166"/>
                  <a:gd name="T90" fmla="*/ 174 w 192"/>
                  <a:gd name="T91" fmla="*/ 83 h 166"/>
                  <a:gd name="T92" fmla="*/ 186 w 192"/>
                  <a:gd name="T93" fmla="*/ 34 h 166"/>
                  <a:gd name="T94" fmla="*/ 178 w 192"/>
                  <a:gd name="T95" fmla="*/ 38 h 166"/>
                  <a:gd name="T96" fmla="*/ 168 w 192"/>
                  <a:gd name="T97" fmla="*/ 38 h 166"/>
                  <a:gd name="T98" fmla="*/ 167 w 192"/>
                  <a:gd name="T99" fmla="*/ 34 h 166"/>
                  <a:gd name="T100" fmla="*/ 166 w 192"/>
                  <a:gd name="T101" fmla="*/ 32 h 166"/>
                  <a:gd name="T102" fmla="*/ 156 w 192"/>
                  <a:gd name="T103" fmla="*/ 2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92" h="166">
                    <a:moveTo>
                      <a:pt x="150" y="3"/>
                    </a:moveTo>
                    <a:cubicBezTo>
                      <a:pt x="148" y="2"/>
                      <a:pt x="148" y="2"/>
                      <a:pt x="148" y="2"/>
                    </a:cubicBezTo>
                    <a:cubicBezTo>
                      <a:pt x="144" y="4"/>
                      <a:pt x="144" y="4"/>
                      <a:pt x="144" y="4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1" y="11"/>
                      <a:pt x="139" y="13"/>
                      <a:pt x="136" y="13"/>
                    </a:cubicBezTo>
                    <a:cubicBezTo>
                      <a:pt x="135" y="13"/>
                      <a:pt x="133" y="12"/>
                      <a:pt x="132" y="10"/>
                    </a:cubicBezTo>
                    <a:cubicBezTo>
                      <a:pt x="131" y="10"/>
                      <a:pt x="131" y="10"/>
                      <a:pt x="131" y="10"/>
                    </a:cubicBezTo>
                    <a:cubicBezTo>
                      <a:pt x="131" y="10"/>
                      <a:pt x="131" y="10"/>
                      <a:pt x="131" y="10"/>
                    </a:cubicBezTo>
                    <a:cubicBezTo>
                      <a:pt x="131" y="10"/>
                      <a:pt x="131" y="10"/>
                      <a:pt x="131" y="10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26" y="0"/>
                      <a:pt x="126" y="0"/>
                      <a:pt x="126" y="0"/>
                    </a:cubicBezTo>
                    <a:cubicBezTo>
                      <a:pt x="125" y="4"/>
                      <a:pt x="125" y="4"/>
                      <a:pt x="125" y="4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4" y="10"/>
                      <a:pt x="124" y="10"/>
                      <a:pt x="124" y="10"/>
                    </a:cubicBezTo>
                    <a:cubicBezTo>
                      <a:pt x="120" y="17"/>
                      <a:pt x="120" y="17"/>
                      <a:pt x="120" y="17"/>
                    </a:cubicBezTo>
                    <a:cubicBezTo>
                      <a:pt x="119" y="18"/>
                      <a:pt x="119" y="18"/>
                      <a:pt x="119" y="18"/>
                    </a:cubicBezTo>
                    <a:cubicBezTo>
                      <a:pt x="118" y="18"/>
                      <a:pt x="118" y="18"/>
                      <a:pt x="118" y="18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4" y="22"/>
                      <a:pt x="104" y="22"/>
                      <a:pt x="104" y="22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3" y="29"/>
                      <a:pt x="103" y="29"/>
                      <a:pt x="103" y="29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92" y="26"/>
                      <a:pt x="92" y="26"/>
                      <a:pt x="92" y="26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0" y="30"/>
                      <a:pt x="90" y="30"/>
                      <a:pt x="90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4" y="30"/>
                      <a:pt x="84" y="30"/>
                      <a:pt x="84" y="30"/>
                    </a:cubicBezTo>
                    <a:cubicBezTo>
                      <a:pt x="80" y="27"/>
                      <a:pt x="80" y="27"/>
                      <a:pt x="80" y="27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66" y="28"/>
                      <a:pt x="66" y="28"/>
                      <a:pt x="66" y="28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85" y="41"/>
                      <a:pt x="85" y="41"/>
                      <a:pt x="85" y="41"/>
                    </a:cubicBezTo>
                    <a:cubicBezTo>
                      <a:pt x="90" y="46"/>
                      <a:pt x="90" y="46"/>
                      <a:pt x="90" y="46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1" y="60"/>
                      <a:pt x="81" y="60"/>
                      <a:pt x="81" y="60"/>
                    </a:cubicBezTo>
                    <a:cubicBezTo>
                      <a:pt x="81" y="61"/>
                      <a:pt x="81" y="61"/>
                      <a:pt x="81" y="61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69" y="64"/>
                      <a:pt x="69" y="64"/>
                      <a:pt x="69" y="64"/>
                    </a:cubicBezTo>
                    <a:cubicBezTo>
                      <a:pt x="69" y="64"/>
                      <a:pt x="69" y="64"/>
                      <a:pt x="69" y="64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62" y="65"/>
                      <a:pt x="62" y="65"/>
                      <a:pt x="62" y="65"/>
                    </a:cubicBezTo>
                    <a:cubicBezTo>
                      <a:pt x="57" y="63"/>
                      <a:pt x="57" y="63"/>
                      <a:pt x="57" y="63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47" y="71"/>
                      <a:pt x="47" y="71"/>
                      <a:pt x="47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8" y="74"/>
                      <a:pt x="8" y="74"/>
                      <a:pt x="8" y="74"/>
                    </a:cubicBezTo>
                    <a:cubicBezTo>
                      <a:pt x="4" y="74"/>
                      <a:pt x="4" y="74"/>
                      <a:pt x="4" y="74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4" y="96"/>
                      <a:pt x="4" y="96"/>
                      <a:pt x="4" y="96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1" y="100"/>
                      <a:pt x="11" y="100"/>
                      <a:pt x="11" y="100"/>
                    </a:cubicBezTo>
                    <a:cubicBezTo>
                      <a:pt x="14" y="96"/>
                      <a:pt x="14" y="96"/>
                      <a:pt x="14" y="96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5" y="95"/>
                      <a:pt x="15" y="95"/>
                      <a:pt x="15" y="95"/>
                    </a:cubicBezTo>
                    <a:cubicBezTo>
                      <a:pt x="21" y="94"/>
                      <a:pt x="21" y="94"/>
                      <a:pt x="21" y="94"/>
                    </a:cubicBezTo>
                    <a:cubicBezTo>
                      <a:pt x="22" y="94"/>
                      <a:pt x="22" y="94"/>
                      <a:pt x="22" y="94"/>
                    </a:cubicBezTo>
                    <a:cubicBezTo>
                      <a:pt x="22" y="94"/>
                      <a:pt x="22" y="94"/>
                      <a:pt x="22" y="94"/>
                    </a:cubicBezTo>
                    <a:cubicBezTo>
                      <a:pt x="28" y="96"/>
                      <a:pt x="28" y="96"/>
                      <a:pt x="28" y="96"/>
                    </a:cubicBezTo>
                    <a:cubicBezTo>
                      <a:pt x="34" y="110"/>
                      <a:pt x="34" y="110"/>
                      <a:pt x="34" y="110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3" y="110"/>
                      <a:pt x="33" y="110"/>
                      <a:pt x="33" y="110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31" y="118"/>
                      <a:pt x="31" y="118"/>
                      <a:pt x="31" y="118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29" y="123"/>
                      <a:pt x="29" y="123"/>
                      <a:pt x="29" y="123"/>
                    </a:cubicBezTo>
                    <a:cubicBezTo>
                      <a:pt x="26" y="130"/>
                      <a:pt x="26" y="130"/>
                      <a:pt x="26" y="130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1" y="143"/>
                      <a:pt x="31" y="143"/>
                      <a:pt x="31" y="143"/>
                    </a:cubicBezTo>
                    <a:cubicBezTo>
                      <a:pt x="38" y="148"/>
                      <a:pt x="38" y="148"/>
                      <a:pt x="38" y="148"/>
                    </a:cubicBezTo>
                    <a:cubicBezTo>
                      <a:pt x="38" y="149"/>
                      <a:pt x="38" y="149"/>
                      <a:pt x="38" y="149"/>
                    </a:cubicBezTo>
                    <a:cubicBezTo>
                      <a:pt x="39" y="149"/>
                      <a:pt x="39" y="149"/>
                      <a:pt x="39" y="149"/>
                    </a:cubicBezTo>
                    <a:cubicBezTo>
                      <a:pt x="34" y="160"/>
                      <a:pt x="34" y="160"/>
                      <a:pt x="34" y="160"/>
                    </a:cubicBezTo>
                    <a:cubicBezTo>
                      <a:pt x="33" y="166"/>
                      <a:pt x="33" y="166"/>
                      <a:pt x="33" y="166"/>
                    </a:cubicBezTo>
                    <a:cubicBezTo>
                      <a:pt x="34" y="165"/>
                      <a:pt x="34" y="165"/>
                      <a:pt x="34" y="165"/>
                    </a:cubicBezTo>
                    <a:cubicBezTo>
                      <a:pt x="35" y="165"/>
                      <a:pt x="35" y="165"/>
                      <a:pt x="35" y="165"/>
                    </a:cubicBezTo>
                    <a:cubicBezTo>
                      <a:pt x="39" y="163"/>
                      <a:pt x="39" y="163"/>
                      <a:pt x="39" y="163"/>
                    </a:cubicBezTo>
                    <a:cubicBezTo>
                      <a:pt x="46" y="159"/>
                      <a:pt x="46" y="159"/>
                      <a:pt x="46" y="159"/>
                    </a:cubicBezTo>
                    <a:cubicBezTo>
                      <a:pt x="46" y="159"/>
                      <a:pt x="46" y="159"/>
                      <a:pt x="46" y="159"/>
                    </a:cubicBezTo>
                    <a:cubicBezTo>
                      <a:pt x="54" y="160"/>
                      <a:pt x="54" y="160"/>
                      <a:pt x="54" y="160"/>
                    </a:cubicBezTo>
                    <a:cubicBezTo>
                      <a:pt x="55" y="160"/>
                      <a:pt x="55" y="160"/>
                      <a:pt x="55" y="160"/>
                    </a:cubicBezTo>
                    <a:cubicBezTo>
                      <a:pt x="55" y="160"/>
                      <a:pt x="55" y="160"/>
                      <a:pt x="55" y="160"/>
                    </a:cubicBezTo>
                    <a:cubicBezTo>
                      <a:pt x="67" y="165"/>
                      <a:pt x="67" y="165"/>
                      <a:pt x="67" y="165"/>
                    </a:cubicBezTo>
                    <a:cubicBezTo>
                      <a:pt x="80" y="165"/>
                      <a:pt x="80" y="165"/>
                      <a:pt x="80" y="165"/>
                    </a:cubicBezTo>
                    <a:cubicBezTo>
                      <a:pt x="84" y="160"/>
                      <a:pt x="84" y="160"/>
                      <a:pt x="84" y="160"/>
                    </a:cubicBezTo>
                    <a:cubicBezTo>
                      <a:pt x="84" y="160"/>
                      <a:pt x="84" y="160"/>
                      <a:pt x="84" y="160"/>
                    </a:cubicBezTo>
                    <a:cubicBezTo>
                      <a:pt x="84" y="160"/>
                      <a:pt x="84" y="160"/>
                      <a:pt x="84" y="160"/>
                    </a:cubicBezTo>
                    <a:cubicBezTo>
                      <a:pt x="91" y="156"/>
                      <a:pt x="91" y="156"/>
                      <a:pt x="91" y="156"/>
                    </a:cubicBezTo>
                    <a:cubicBezTo>
                      <a:pt x="98" y="151"/>
                      <a:pt x="98" y="151"/>
                      <a:pt x="98" y="151"/>
                    </a:cubicBezTo>
                    <a:cubicBezTo>
                      <a:pt x="98" y="150"/>
                      <a:pt x="98" y="150"/>
                      <a:pt x="98" y="150"/>
                    </a:cubicBezTo>
                    <a:cubicBezTo>
                      <a:pt x="98" y="150"/>
                      <a:pt x="98" y="150"/>
                      <a:pt x="98" y="150"/>
                    </a:cubicBezTo>
                    <a:cubicBezTo>
                      <a:pt x="103" y="149"/>
                      <a:pt x="103" y="149"/>
                      <a:pt x="103" y="149"/>
                    </a:cubicBezTo>
                    <a:cubicBezTo>
                      <a:pt x="108" y="145"/>
                      <a:pt x="108" y="145"/>
                      <a:pt x="108" y="145"/>
                    </a:cubicBezTo>
                    <a:cubicBezTo>
                      <a:pt x="114" y="137"/>
                      <a:pt x="114" y="137"/>
                      <a:pt x="114" y="137"/>
                    </a:cubicBezTo>
                    <a:cubicBezTo>
                      <a:pt x="123" y="140"/>
                      <a:pt x="123" y="140"/>
                      <a:pt x="123" y="140"/>
                    </a:cubicBezTo>
                    <a:cubicBezTo>
                      <a:pt x="124" y="140"/>
                      <a:pt x="124" y="140"/>
                      <a:pt x="124" y="140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4" y="141"/>
                      <a:pt x="124" y="141"/>
                      <a:pt x="124" y="141"/>
                    </a:cubicBezTo>
                    <a:cubicBezTo>
                      <a:pt x="126" y="144"/>
                      <a:pt x="127" y="146"/>
                      <a:pt x="128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7" y="146"/>
                      <a:pt x="137" y="146"/>
                      <a:pt x="137" y="146"/>
                    </a:cubicBezTo>
                    <a:cubicBezTo>
                      <a:pt x="138" y="146"/>
                      <a:pt x="138" y="146"/>
                      <a:pt x="138" y="146"/>
                    </a:cubicBezTo>
                    <a:cubicBezTo>
                      <a:pt x="138" y="147"/>
                      <a:pt x="138" y="147"/>
                      <a:pt x="138" y="147"/>
                    </a:cubicBezTo>
                    <a:cubicBezTo>
                      <a:pt x="144" y="149"/>
                      <a:pt x="144" y="149"/>
                      <a:pt x="144" y="149"/>
                    </a:cubicBezTo>
                    <a:cubicBezTo>
                      <a:pt x="146" y="149"/>
                      <a:pt x="146" y="149"/>
                      <a:pt x="146" y="149"/>
                    </a:cubicBezTo>
                    <a:cubicBezTo>
                      <a:pt x="147" y="148"/>
                      <a:pt x="147" y="148"/>
                      <a:pt x="147" y="148"/>
                    </a:cubicBezTo>
                    <a:cubicBezTo>
                      <a:pt x="148" y="145"/>
                      <a:pt x="148" y="145"/>
                      <a:pt x="148" y="145"/>
                    </a:cubicBezTo>
                    <a:cubicBezTo>
                      <a:pt x="148" y="145"/>
                      <a:pt x="148" y="145"/>
                      <a:pt x="148" y="145"/>
                    </a:cubicBezTo>
                    <a:cubicBezTo>
                      <a:pt x="148" y="144"/>
                      <a:pt x="148" y="144"/>
                      <a:pt x="148" y="144"/>
                    </a:cubicBezTo>
                    <a:cubicBezTo>
                      <a:pt x="148" y="144"/>
                      <a:pt x="148" y="144"/>
                      <a:pt x="148" y="144"/>
                    </a:cubicBezTo>
                    <a:cubicBezTo>
                      <a:pt x="148" y="144"/>
                      <a:pt x="148" y="144"/>
                      <a:pt x="148" y="144"/>
                    </a:cubicBezTo>
                    <a:cubicBezTo>
                      <a:pt x="151" y="142"/>
                      <a:pt x="151" y="142"/>
                      <a:pt x="151" y="142"/>
                    </a:cubicBezTo>
                    <a:cubicBezTo>
                      <a:pt x="151" y="142"/>
                      <a:pt x="151" y="142"/>
                      <a:pt x="151" y="142"/>
                    </a:cubicBezTo>
                    <a:cubicBezTo>
                      <a:pt x="156" y="138"/>
                      <a:pt x="156" y="138"/>
                      <a:pt x="156" y="138"/>
                    </a:cubicBezTo>
                    <a:cubicBezTo>
                      <a:pt x="156" y="138"/>
                      <a:pt x="156" y="138"/>
                      <a:pt x="156" y="138"/>
                    </a:cubicBezTo>
                    <a:cubicBezTo>
                      <a:pt x="156" y="138"/>
                      <a:pt x="156" y="138"/>
                      <a:pt x="156" y="138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61" y="138"/>
                      <a:pt x="161" y="138"/>
                      <a:pt x="161" y="138"/>
                    </a:cubicBezTo>
                    <a:cubicBezTo>
                      <a:pt x="161" y="136"/>
                      <a:pt x="162" y="133"/>
                      <a:pt x="165" y="131"/>
                    </a:cubicBezTo>
                    <a:cubicBezTo>
                      <a:pt x="168" y="129"/>
                      <a:pt x="170" y="128"/>
                      <a:pt x="171" y="128"/>
                    </a:cubicBezTo>
                    <a:cubicBezTo>
                      <a:pt x="173" y="126"/>
                      <a:pt x="173" y="126"/>
                      <a:pt x="173" y="126"/>
                    </a:cubicBezTo>
                    <a:cubicBezTo>
                      <a:pt x="174" y="126"/>
                      <a:pt x="174" y="126"/>
                      <a:pt x="174" y="126"/>
                    </a:cubicBezTo>
                    <a:cubicBezTo>
                      <a:pt x="174" y="126"/>
                      <a:pt x="174" y="126"/>
                      <a:pt x="174" y="126"/>
                    </a:cubicBezTo>
                    <a:cubicBezTo>
                      <a:pt x="176" y="124"/>
                      <a:pt x="176" y="124"/>
                      <a:pt x="176" y="124"/>
                    </a:cubicBezTo>
                    <a:cubicBezTo>
                      <a:pt x="176" y="124"/>
                      <a:pt x="176" y="124"/>
                      <a:pt x="176" y="124"/>
                    </a:cubicBezTo>
                    <a:cubicBezTo>
                      <a:pt x="176" y="124"/>
                      <a:pt x="176" y="124"/>
                      <a:pt x="176" y="124"/>
                    </a:cubicBezTo>
                    <a:cubicBezTo>
                      <a:pt x="176" y="123"/>
                      <a:pt x="176" y="123"/>
                      <a:pt x="176" y="123"/>
                    </a:cubicBezTo>
                    <a:cubicBezTo>
                      <a:pt x="177" y="123"/>
                      <a:pt x="177" y="123"/>
                      <a:pt x="177" y="123"/>
                    </a:cubicBezTo>
                    <a:cubicBezTo>
                      <a:pt x="183" y="122"/>
                      <a:pt x="183" y="122"/>
                      <a:pt x="183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8" y="120"/>
                      <a:pt x="188" y="120"/>
                      <a:pt x="188" y="120"/>
                    </a:cubicBezTo>
                    <a:cubicBezTo>
                      <a:pt x="190" y="118"/>
                      <a:pt x="190" y="118"/>
                      <a:pt x="190" y="118"/>
                    </a:cubicBezTo>
                    <a:cubicBezTo>
                      <a:pt x="190" y="118"/>
                      <a:pt x="190" y="118"/>
                      <a:pt x="190" y="118"/>
                    </a:cubicBezTo>
                    <a:cubicBezTo>
                      <a:pt x="192" y="114"/>
                      <a:pt x="192" y="114"/>
                      <a:pt x="192" y="114"/>
                    </a:cubicBezTo>
                    <a:cubicBezTo>
                      <a:pt x="191" y="114"/>
                      <a:pt x="191" y="114"/>
                      <a:pt x="191" y="114"/>
                    </a:cubicBezTo>
                    <a:cubicBezTo>
                      <a:pt x="188" y="111"/>
                      <a:pt x="187" y="108"/>
                      <a:pt x="186" y="103"/>
                    </a:cubicBezTo>
                    <a:cubicBezTo>
                      <a:pt x="186" y="103"/>
                      <a:pt x="186" y="103"/>
                      <a:pt x="186" y="103"/>
                    </a:cubicBezTo>
                    <a:cubicBezTo>
                      <a:pt x="186" y="103"/>
                      <a:pt x="186" y="103"/>
                      <a:pt x="186" y="103"/>
                    </a:cubicBezTo>
                    <a:cubicBezTo>
                      <a:pt x="186" y="103"/>
                      <a:pt x="186" y="103"/>
                      <a:pt x="186" y="103"/>
                    </a:cubicBezTo>
                    <a:cubicBezTo>
                      <a:pt x="186" y="102"/>
                      <a:pt x="186" y="102"/>
                      <a:pt x="186" y="102"/>
                    </a:cubicBezTo>
                    <a:cubicBezTo>
                      <a:pt x="188" y="94"/>
                      <a:pt x="188" y="94"/>
                      <a:pt x="188" y="94"/>
                    </a:cubicBezTo>
                    <a:cubicBezTo>
                      <a:pt x="188" y="91"/>
                      <a:pt x="188" y="89"/>
                      <a:pt x="190" y="87"/>
                    </a:cubicBezTo>
                    <a:cubicBezTo>
                      <a:pt x="190" y="80"/>
                      <a:pt x="190" y="80"/>
                      <a:pt x="190" y="80"/>
                    </a:cubicBezTo>
                    <a:cubicBezTo>
                      <a:pt x="189" y="79"/>
                      <a:pt x="188" y="78"/>
                      <a:pt x="186" y="78"/>
                    </a:cubicBezTo>
                    <a:cubicBezTo>
                      <a:pt x="174" y="83"/>
                      <a:pt x="174" y="83"/>
                      <a:pt x="174" y="83"/>
                    </a:cubicBezTo>
                    <a:cubicBezTo>
                      <a:pt x="174" y="70"/>
                      <a:pt x="174" y="70"/>
                      <a:pt x="174" y="70"/>
                    </a:cubicBezTo>
                    <a:cubicBezTo>
                      <a:pt x="175" y="68"/>
                      <a:pt x="179" y="64"/>
                      <a:pt x="186" y="60"/>
                    </a:cubicBezTo>
                    <a:cubicBezTo>
                      <a:pt x="183" y="46"/>
                      <a:pt x="183" y="46"/>
                      <a:pt x="183" y="46"/>
                    </a:cubicBezTo>
                    <a:cubicBezTo>
                      <a:pt x="182" y="41"/>
                      <a:pt x="183" y="37"/>
                      <a:pt x="186" y="34"/>
                    </a:cubicBezTo>
                    <a:cubicBezTo>
                      <a:pt x="186" y="32"/>
                      <a:pt x="186" y="32"/>
                      <a:pt x="186" y="32"/>
                    </a:cubicBezTo>
                    <a:cubicBezTo>
                      <a:pt x="182" y="32"/>
                      <a:pt x="182" y="32"/>
                      <a:pt x="182" y="32"/>
                    </a:cubicBezTo>
                    <a:cubicBezTo>
                      <a:pt x="180" y="32"/>
                      <a:pt x="180" y="32"/>
                      <a:pt x="180" y="32"/>
                    </a:cubicBezTo>
                    <a:cubicBezTo>
                      <a:pt x="178" y="38"/>
                      <a:pt x="178" y="38"/>
                      <a:pt x="178" y="38"/>
                    </a:cubicBezTo>
                    <a:cubicBezTo>
                      <a:pt x="177" y="40"/>
                      <a:pt x="175" y="41"/>
                      <a:pt x="174" y="41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8" y="38"/>
                      <a:pt x="168" y="38"/>
                      <a:pt x="168" y="38"/>
                    </a:cubicBezTo>
                    <a:cubicBezTo>
                      <a:pt x="168" y="38"/>
                      <a:pt x="168" y="38"/>
                      <a:pt x="168" y="38"/>
                    </a:cubicBezTo>
                    <a:cubicBezTo>
                      <a:pt x="168" y="38"/>
                      <a:pt x="168" y="38"/>
                      <a:pt x="168" y="38"/>
                    </a:cubicBezTo>
                    <a:cubicBezTo>
                      <a:pt x="168" y="37"/>
                      <a:pt x="168" y="37"/>
                      <a:pt x="168" y="37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6" y="30"/>
                      <a:pt x="166" y="30"/>
                      <a:pt x="166" y="30"/>
                    </a:cubicBezTo>
                    <a:cubicBezTo>
                      <a:pt x="166" y="30"/>
                      <a:pt x="166" y="30"/>
                      <a:pt x="166" y="30"/>
                    </a:cubicBezTo>
                    <a:cubicBezTo>
                      <a:pt x="166" y="30"/>
                      <a:pt x="166" y="30"/>
                      <a:pt x="166" y="30"/>
                    </a:cubicBezTo>
                    <a:cubicBezTo>
                      <a:pt x="166" y="32"/>
                      <a:pt x="166" y="32"/>
                      <a:pt x="166" y="32"/>
                    </a:cubicBezTo>
                    <a:cubicBezTo>
                      <a:pt x="158" y="32"/>
                      <a:pt x="158" y="32"/>
                      <a:pt x="158" y="32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6" y="26"/>
                      <a:pt x="156" y="26"/>
                      <a:pt x="156" y="26"/>
                    </a:cubicBezTo>
                    <a:cubicBezTo>
                      <a:pt x="156" y="20"/>
                      <a:pt x="156" y="20"/>
                      <a:pt x="156" y="20"/>
                    </a:cubicBezTo>
                    <a:cubicBezTo>
                      <a:pt x="152" y="12"/>
                      <a:pt x="152" y="12"/>
                      <a:pt x="152" y="12"/>
                    </a:cubicBezTo>
                    <a:cubicBezTo>
                      <a:pt x="152" y="6"/>
                      <a:pt x="152" y="6"/>
                      <a:pt x="152" y="6"/>
                    </a:cubicBezTo>
                    <a:lnTo>
                      <a:pt x="15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5" name="işlïḓe">
                <a:extLst>
                  <a:ext uri="{FF2B5EF4-FFF2-40B4-BE49-F238E27FC236}">
                    <a16:creationId xmlns:a16="http://schemas.microsoft.com/office/drawing/2014/main" xmlns="" id="{1EE2A891-4CB3-4B51-A876-A3B9DF5FAE1E}"/>
                  </a:ext>
                </a:extLst>
              </p:cNvPr>
              <p:cNvSpPr/>
              <p:nvPr/>
            </p:nvSpPr>
            <p:spPr bwMode="auto">
              <a:xfrm>
                <a:off x="3033" y="3037"/>
                <a:ext cx="594" cy="452"/>
              </a:xfrm>
              <a:custGeom>
                <a:avLst/>
                <a:gdLst>
                  <a:gd name="T0" fmla="*/ 202 w 251"/>
                  <a:gd name="T1" fmla="*/ 6 h 191"/>
                  <a:gd name="T2" fmla="*/ 188 w 251"/>
                  <a:gd name="T3" fmla="*/ 18 h 191"/>
                  <a:gd name="T4" fmla="*/ 172 w 251"/>
                  <a:gd name="T5" fmla="*/ 22 h 191"/>
                  <a:gd name="T6" fmla="*/ 161 w 251"/>
                  <a:gd name="T7" fmla="*/ 21 h 191"/>
                  <a:gd name="T8" fmla="*/ 161 w 251"/>
                  <a:gd name="T9" fmla="*/ 21 h 191"/>
                  <a:gd name="T10" fmla="*/ 147 w 251"/>
                  <a:gd name="T11" fmla="*/ 26 h 191"/>
                  <a:gd name="T12" fmla="*/ 137 w 251"/>
                  <a:gd name="T13" fmla="*/ 32 h 191"/>
                  <a:gd name="T14" fmla="*/ 127 w 251"/>
                  <a:gd name="T15" fmla="*/ 40 h 191"/>
                  <a:gd name="T16" fmla="*/ 120 w 251"/>
                  <a:gd name="T17" fmla="*/ 47 h 191"/>
                  <a:gd name="T18" fmla="*/ 118 w 251"/>
                  <a:gd name="T19" fmla="*/ 51 h 191"/>
                  <a:gd name="T20" fmla="*/ 103 w 251"/>
                  <a:gd name="T21" fmla="*/ 48 h 191"/>
                  <a:gd name="T22" fmla="*/ 85 w 251"/>
                  <a:gd name="T23" fmla="*/ 40 h 191"/>
                  <a:gd name="T24" fmla="*/ 80 w 251"/>
                  <a:gd name="T25" fmla="*/ 46 h 191"/>
                  <a:gd name="T26" fmla="*/ 74 w 251"/>
                  <a:gd name="T27" fmla="*/ 51 h 191"/>
                  <a:gd name="T28" fmla="*/ 63 w 251"/>
                  <a:gd name="T29" fmla="*/ 58 h 191"/>
                  <a:gd name="T30" fmla="*/ 51 w 251"/>
                  <a:gd name="T31" fmla="*/ 67 h 191"/>
                  <a:gd name="T32" fmla="*/ 23 w 251"/>
                  <a:gd name="T33" fmla="*/ 62 h 191"/>
                  <a:gd name="T34" fmla="*/ 9 w 251"/>
                  <a:gd name="T35" fmla="*/ 65 h 191"/>
                  <a:gd name="T36" fmla="*/ 1 w 251"/>
                  <a:gd name="T37" fmla="*/ 69 h 191"/>
                  <a:gd name="T38" fmla="*/ 2 w 251"/>
                  <a:gd name="T39" fmla="*/ 79 h 191"/>
                  <a:gd name="T40" fmla="*/ 21 w 251"/>
                  <a:gd name="T41" fmla="*/ 79 h 191"/>
                  <a:gd name="T42" fmla="*/ 23 w 251"/>
                  <a:gd name="T43" fmla="*/ 94 h 191"/>
                  <a:gd name="T44" fmla="*/ 38 w 251"/>
                  <a:gd name="T45" fmla="*/ 92 h 191"/>
                  <a:gd name="T46" fmla="*/ 50 w 251"/>
                  <a:gd name="T47" fmla="*/ 89 h 191"/>
                  <a:gd name="T48" fmla="*/ 53 w 251"/>
                  <a:gd name="T49" fmla="*/ 108 h 191"/>
                  <a:gd name="T50" fmla="*/ 46 w 251"/>
                  <a:gd name="T51" fmla="*/ 116 h 191"/>
                  <a:gd name="T52" fmla="*/ 35 w 251"/>
                  <a:gd name="T53" fmla="*/ 124 h 191"/>
                  <a:gd name="T54" fmla="*/ 53 w 251"/>
                  <a:gd name="T55" fmla="*/ 128 h 191"/>
                  <a:gd name="T56" fmla="*/ 61 w 251"/>
                  <a:gd name="T57" fmla="*/ 133 h 191"/>
                  <a:gd name="T58" fmla="*/ 77 w 251"/>
                  <a:gd name="T59" fmla="*/ 142 h 191"/>
                  <a:gd name="T60" fmla="*/ 70 w 251"/>
                  <a:gd name="T61" fmla="*/ 150 h 191"/>
                  <a:gd name="T62" fmla="*/ 97 w 251"/>
                  <a:gd name="T63" fmla="*/ 178 h 191"/>
                  <a:gd name="T64" fmla="*/ 107 w 251"/>
                  <a:gd name="T65" fmla="*/ 174 h 191"/>
                  <a:gd name="T66" fmla="*/ 123 w 251"/>
                  <a:gd name="T67" fmla="*/ 184 h 191"/>
                  <a:gd name="T68" fmla="*/ 127 w 251"/>
                  <a:gd name="T69" fmla="*/ 179 h 191"/>
                  <a:gd name="T70" fmla="*/ 135 w 251"/>
                  <a:gd name="T71" fmla="*/ 180 h 191"/>
                  <a:gd name="T72" fmla="*/ 155 w 251"/>
                  <a:gd name="T73" fmla="*/ 185 h 191"/>
                  <a:gd name="T74" fmla="*/ 157 w 251"/>
                  <a:gd name="T75" fmla="*/ 186 h 191"/>
                  <a:gd name="T76" fmla="*/ 173 w 251"/>
                  <a:gd name="T77" fmla="*/ 173 h 191"/>
                  <a:gd name="T78" fmla="*/ 179 w 251"/>
                  <a:gd name="T79" fmla="*/ 178 h 191"/>
                  <a:gd name="T80" fmla="*/ 183 w 251"/>
                  <a:gd name="T81" fmla="*/ 170 h 191"/>
                  <a:gd name="T82" fmla="*/ 198 w 251"/>
                  <a:gd name="T83" fmla="*/ 152 h 191"/>
                  <a:gd name="T84" fmla="*/ 207 w 251"/>
                  <a:gd name="T85" fmla="*/ 154 h 191"/>
                  <a:gd name="T86" fmla="*/ 205 w 251"/>
                  <a:gd name="T87" fmla="*/ 143 h 191"/>
                  <a:gd name="T88" fmla="*/ 207 w 251"/>
                  <a:gd name="T89" fmla="*/ 137 h 191"/>
                  <a:gd name="T90" fmla="*/ 229 w 251"/>
                  <a:gd name="T91" fmla="*/ 126 h 191"/>
                  <a:gd name="T92" fmla="*/ 228 w 251"/>
                  <a:gd name="T93" fmla="*/ 114 h 191"/>
                  <a:gd name="T94" fmla="*/ 233 w 251"/>
                  <a:gd name="T95" fmla="*/ 105 h 191"/>
                  <a:gd name="T96" fmla="*/ 239 w 251"/>
                  <a:gd name="T97" fmla="*/ 90 h 191"/>
                  <a:gd name="T98" fmla="*/ 248 w 251"/>
                  <a:gd name="T99" fmla="*/ 78 h 191"/>
                  <a:gd name="T100" fmla="*/ 248 w 251"/>
                  <a:gd name="T101" fmla="*/ 67 h 191"/>
                  <a:gd name="T102" fmla="*/ 248 w 251"/>
                  <a:gd name="T103" fmla="*/ 60 h 191"/>
                  <a:gd name="T104" fmla="*/ 227 w 251"/>
                  <a:gd name="T105" fmla="*/ 61 h 191"/>
                  <a:gd name="T106" fmla="*/ 221 w 251"/>
                  <a:gd name="T107" fmla="*/ 51 h 191"/>
                  <a:gd name="T108" fmla="*/ 211 w 251"/>
                  <a:gd name="T109" fmla="*/ 50 h 191"/>
                  <a:gd name="T110" fmla="*/ 222 w 251"/>
                  <a:gd name="T111" fmla="*/ 29 h 191"/>
                  <a:gd name="T112" fmla="*/ 221 w 251"/>
                  <a:gd name="T113" fmla="*/ 14 h 191"/>
                  <a:gd name="T114" fmla="*/ 217 w 251"/>
                  <a:gd name="T115" fmla="*/ 0 h 191"/>
                  <a:gd name="T116" fmla="*/ 208 w 251"/>
                  <a:gd name="T117" fmla="*/ 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51" h="191">
                    <a:moveTo>
                      <a:pt x="201" y="4"/>
                    </a:moveTo>
                    <a:cubicBezTo>
                      <a:pt x="201" y="5"/>
                      <a:pt x="201" y="5"/>
                      <a:pt x="201" y="5"/>
                    </a:cubicBezTo>
                    <a:cubicBezTo>
                      <a:pt x="202" y="6"/>
                      <a:pt x="202" y="6"/>
                      <a:pt x="202" y="6"/>
                    </a:cubicBezTo>
                    <a:cubicBezTo>
                      <a:pt x="197" y="14"/>
                      <a:pt x="197" y="14"/>
                      <a:pt x="197" y="14"/>
                    </a:cubicBezTo>
                    <a:cubicBezTo>
                      <a:pt x="195" y="16"/>
                      <a:pt x="192" y="18"/>
                      <a:pt x="189" y="18"/>
                    </a:cubicBezTo>
                    <a:cubicBezTo>
                      <a:pt x="188" y="18"/>
                      <a:pt x="188" y="18"/>
                      <a:pt x="188" y="18"/>
                    </a:cubicBezTo>
                    <a:cubicBezTo>
                      <a:pt x="184" y="15"/>
                      <a:pt x="184" y="15"/>
                      <a:pt x="184" y="15"/>
                    </a:cubicBezTo>
                    <a:cubicBezTo>
                      <a:pt x="180" y="16"/>
                      <a:pt x="180" y="16"/>
                      <a:pt x="180" y="16"/>
                    </a:cubicBezTo>
                    <a:cubicBezTo>
                      <a:pt x="172" y="22"/>
                      <a:pt x="172" y="22"/>
                      <a:pt x="172" y="22"/>
                    </a:cubicBezTo>
                    <a:cubicBezTo>
                      <a:pt x="170" y="22"/>
                      <a:pt x="167" y="20"/>
                      <a:pt x="164" y="16"/>
                    </a:cubicBezTo>
                    <a:cubicBezTo>
                      <a:pt x="161" y="21"/>
                      <a:pt x="161" y="21"/>
                      <a:pt x="161" y="21"/>
                    </a:cubicBezTo>
                    <a:cubicBezTo>
                      <a:pt x="161" y="21"/>
                      <a:pt x="161" y="21"/>
                      <a:pt x="161" y="21"/>
                    </a:cubicBezTo>
                    <a:cubicBezTo>
                      <a:pt x="161" y="21"/>
                      <a:pt x="161" y="21"/>
                      <a:pt x="161" y="21"/>
                    </a:cubicBezTo>
                    <a:cubicBezTo>
                      <a:pt x="161" y="21"/>
                      <a:pt x="161" y="21"/>
                      <a:pt x="161" y="21"/>
                    </a:cubicBezTo>
                    <a:cubicBezTo>
                      <a:pt x="161" y="21"/>
                      <a:pt x="161" y="21"/>
                      <a:pt x="161" y="21"/>
                    </a:cubicBezTo>
                    <a:cubicBezTo>
                      <a:pt x="158" y="24"/>
                      <a:pt x="158" y="24"/>
                      <a:pt x="158" y="24"/>
                    </a:cubicBezTo>
                    <a:cubicBezTo>
                      <a:pt x="153" y="24"/>
                      <a:pt x="153" y="24"/>
                      <a:pt x="153" y="24"/>
                    </a:cubicBezTo>
                    <a:cubicBezTo>
                      <a:pt x="147" y="26"/>
                      <a:pt x="147" y="26"/>
                      <a:pt x="147" y="26"/>
                    </a:cubicBezTo>
                    <a:cubicBezTo>
                      <a:pt x="141" y="30"/>
                      <a:pt x="141" y="30"/>
                      <a:pt x="141" y="30"/>
                    </a:cubicBezTo>
                    <a:cubicBezTo>
                      <a:pt x="139" y="30"/>
                      <a:pt x="139" y="30"/>
                      <a:pt x="139" y="30"/>
                    </a:cubicBezTo>
                    <a:cubicBezTo>
                      <a:pt x="137" y="32"/>
                      <a:pt x="137" y="32"/>
                      <a:pt x="137" y="32"/>
                    </a:cubicBezTo>
                    <a:cubicBezTo>
                      <a:pt x="135" y="34"/>
                      <a:pt x="134" y="36"/>
                      <a:pt x="135" y="37"/>
                    </a:cubicBezTo>
                    <a:cubicBezTo>
                      <a:pt x="138" y="41"/>
                      <a:pt x="138" y="41"/>
                      <a:pt x="138" y="41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1" y="45"/>
                      <a:pt x="121" y="45"/>
                      <a:pt x="121" y="45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8" y="51"/>
                      <a:pt x="118" y="51"/>
                      <a:pt x="118" y="51"/>
                    </a:cubicBezTo>
                    <a:cubicBezTo>
                      <a:pt x="112" y="51"/>
                      <a:pt x="112" y="51"/>
                      <a:pt x="112" y="51"/>
                    </a:cubicBezTo>
                    <a:cubicBezTo>
                      <a:pt x="105" y="48"/>
                      <a:pt x="105" y="48"/>
                      <a:pt x="105" y="48"/>
                    </a:cubicBezTo>
                    <a:cubicBezTo>
                      <a:pt x="103" y="48"/>
                      <a:pt x="103" y="48"/>
                      <a:pt x="103" y="48"/>
                    </a:cubicBezTo>
                    <a:cubicBezTo>
                      <a:pt x="97" y="49"/>
                      <a:pt x="97" y="49"/>
                      <a:pt x="97" y="49"/>
                    </a:cubicBezTo>
                    <a:cubicBezTo>
                      <a:pt x="95" y="49"/>
                      <a:pt x="92" y="46"/>
                      <a:pt x="89" y="42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69" y="52"/>
                      <a:pt x="69" y="52"/>
                      <a:pt x="69" y="52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3" y="67"/>
                      <a:pt x="2" y="68"/>
                      <a:pt x="1" y="6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2" y="79"/>
                      <a:pt x="2" y="79"/>
                      <a:pt x="2" y="79"/>
                    </a:cubicBezTo>
                    <a:cubicBezTo>
                      <a:pt x="11" y="76"/>
                      <a:pt x="11" y="76"/>
                      <a:pt x="11" y="76"/>
                    </a:cubicBezTo>
                    <a:cubicBezTo>
                      <a:pt x="13" y="76"/>
                      <a:pt x="16" y="77"/>
                      <a:pt x="20" y="79"/>
                    </a:cubicBezTo>
                    <a:cubicBezTo>
                      <a:pt x="21" y="79"/>
                      <a:pt x="21" y="79"/>
                      <a:pt x="21" y="79"/>
                    </a:cubicBezTo>
                    <a:cubicBezTo>
                      <a:pt x="21" y="80"/>
                      <a:pt x="21" y="80"/>
                      <a:pt x="21" y="80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32" y="94"/>
                      <a:pt x="32" y="94"/>
                      <a:pt x="32" y="94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38" y="92"/>
                      <a:pt x="38" y="92"/>
                      <a:pt x="38" y="92"/>
                    </a:cubicBezTo>
                    <a:cubicBezTo>
                      <a:pt x="41" y="90"/>
                      <a:pt x="44" y="89"/>
                      <a:pt x="47" y="88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50" y="89"/>
                      <a:pt x="50" y="89"/>
                      <a:pt x="50" y="89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3" y="108"/>
                      <a:pt x="53" y="108"/>
                      <a:pt x="53" y="108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6"/>
                      <a:pt x="46" y="116"/>
                      <a:pt x="46" y="116"/>
                    </a:cubicBezTo>
                    <a:cubicBezTo>
                      <a:pt x="46" y="117"/>
                      <a:pt x="46" y="117"/>
                      <a:pt x="46" y="117"/>
                    </a:cubicBezTo>
                    <a:cubicBezTo>
                      <a:pt x="37" y="121"/>
                      <a:pt x="37" y="121"/>
                      <a:pt x="37" y="121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6" y="126"/>
                      <a:pt x="36" y="126"/>
                      <a:pt x="36" y="126"/>
                    </a:cubicBezTo>
                    <a:cubicBezTo>
                      <a:pt x="53" y="128"/>
                      <a:pt x="53" y="128"/>
                      <a:pt x="53" y="128"/>
                    </a:cubicBezTo>
                    <a:cubicBezTo>
                      <a:pt x="53" y="128"/>
                      <a:pt x="53" y="128"/>
                      <a:pt x="53" y="128"/>
                    </a:cubicBezTo>
                    <a:cubicBezTo>
                      <a:pt x="53" y="128"/>
                      <a:pt x="53" y="128"/>
                      <a:pt x="53" y="128"/>
                    </a:cubicBezTo>
                    <a:cubicBezTo>
                      <a:pt x="54" y="129"/>
                      <a:pt x="54" y="129"/>
                      <a:pt x="54" y="129"/>
                    </a:cubicBezTo>
                    <a:cubicBezTo>
                      <a:pt x="61" y="133"/>
                      <a:pt x="61" y="133"/>
                      <a:pt x="61" y="133"/>
                    </a:cubicBezTo>
                    <a:cubicBezTo>
                      <a:pt x="76" y="132"/>
                      <a:pt x="76" y="132"/>
                      <a:pt x="76" y="132"/>
                    </a:cubicBezTo>
                    <a:cubicBezTo>
                      <a:pt x="76" y="134"/>
                      <a:pt x="76" y="134"/>
                      <a:pt x="76" y="134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3"/>
                      <a:pt x="77" y="143"/>
                      <a:pt x="77" y="143"/>
                    </a:cubicBezTo>
                    <a:cubicBezTo>
                      <a:pt x="77" y="143"/>
                      <a:pt x="77" y="143"/>
                      <a:pt x="77" y="143"/>
                    </a:cubicBezTo>
                    <a:cubicBezTo>
                      <a:pt x="70" y="150"/>
                      <a:pt x="70" y="150"/>
                      <a:pt x="70" y="150"/>
                    </a:cubicBezTo>
                    <a:cubicBezTo>
                      <a:pt x="69" y="158"/>
                      <a:pt x="71" y="164"/>
                      <a:pt x="75" y="165"/>
                    </a:cubicBezTo>
                    <a:cubicBezTo>
                      <a:pt x="87" y="172"/>
                      <a:pt x="87" y="172"/>
                      <a:pt x="87" y="172"/>
                    </a:cubicBezTo>
                    <a:cubicBezTo>
                      <a:pt x="97" y="178"/>
                      <a:pt x="97" y="178"/>
                      <a:pt x="97" y="178"/>
                    </a:cubicBezTo>
                    <a:cubicBezTo>
                      <a:pt x="106" y="174"/>
                      <a:pt x="106" y="174"/>
                      <a:pt x="106" y="174"/>
                    </a:cubicBezTo>
                    <a:cubicBezTo>
                      <a:pt x="107" y="174"/>
                      <a:pt x="107" y="174"/>
                      <a:pt x="107" y="174"/>
                    </a:cubicBezTo>
                    <a:cubicBezTo>
                      <a:pt x="107" y="174"/>
                      <a:pt x="107" y="174"/>
                      <a:pt x="107" y="174"/>
                    </a:cubicBezTo>
                    <a:cubicBezTo>
                      <a:pt x="108" y="174"/>
                      <a:pt x="108" y="174"/>
                      <a:pt x="108" y="174"/>
                    </a:cubicBezTo>
                    <a:cubicBezTo>
                      <a:pt x="121" y="184"/>
                      <a:pt x="121" y="184"/>
                      <a:pt x="121" y="184"/>
                    </a:cubicBezTo>
                    <a:cubicBezTo>
                      <a:pt x="123" y="184"/>
                      <a:pt x="123" y="184"/>
                      <a:pt x="123" y="184"/>
                    </a:cubicBezTo>
                    <a:cubicBezTo>
                      <a:pt x="126" y="180"/>
                      <a:pt x="126" y="180"/>
                      <a:pt x="126" y="180"/>
                    </a:cubicBezTo>
                    <a:cubicBezTo>
                      <a:pt x="127" y="180"/>
                      <a:pt x="127" y="180"/>
                      <a:pt x="127" y="180"/>
                    </a:cubicBezTo>
                    <a:cubicBezTo>
                      <a:pt x="127" y="179"/>
                      <a:pt x="127" y="179"/>
                      <a:pt x="127" y="179"/>
                    </a:cubicBezTo>
                    <a:cubicBezTo>
                      <a:pt x="127" y="179"/>
                      <a:pt x="127" y="179"/>
                      <a:pt x="127" y="179"/>
                    </a:cubicBezTo>
                    <a:cubicBezTo>
                      <a:pt x="128" y="179"/>
                      <a:pt x="128" y="179"/>
                      <a:pt x="128" y="179"/>
                    </a:cubicBezTo>
                    <a:cubicBezTo>
                      <a:pt x="135" y="180"/>
                      <a:pt x="135" y="180"/>
                      <a:pt x="135" y="180"/>
                    </a:cubicBezTo>
                    <a:cubicBezTo>
                      <a:pt x="137" y="167"/>
                      <a:pt x="137" y="167"/>
                      <a:pt x="137" y="167"/>
                    </a:cubicBezTo>
                    <a:cubicBezTo>
                      <a:pt x="147" y="184"/>
                      <a:pt x="147" y="184"/>
                      <a:pt x="147" y="184"/>
                    </a:cubicBezTo>
                    <a:cubicBezTo>
                      <a:pt x="155" y="185"/>
                      <a:pt x="155" y="185"/>
                      <a:pt x="155" y="185"/>
                    </a:cubicBezTo>
                    <a:cubicBezTo>
                      <a:pt x="156" y="185"/>
                      <a:pt x="156" y="185"/>
                      <a:pt x="156" y="185"/>
                    </a:cubicBezTo>
                    <a:cubicBezTo>
                      <a:pt x="157" y="185"/>
                      <a:pt x="157" y="185"/>
                      <a:pt x="157" y="185"/>
                    </a:cubicBezTo>
                    <a:cubicBezTo>
                      <a:pt x="157" y="186"/>
                      <a:pt x="157" y="186"/>
                      <a:pt x="157" y="186"/>
                    </a:cubicBezTo>
                    <a:cubicBezTo>
                      <a:pt x="157" y="191"/>
                      <a:pt x="157" y="191"/>
                      <a:pt x="157" y="191"/>
                    </a:cubicBezTo>
                    <a:cubicBezTo>
                      <a:pt x="160" y="190"/>
                      <a:pt x="160" y="190"/>
                      <a:pt x="160" y="190"/>
                    </a:cubicBezTo>
                    <a:cubicBezTo>
                      <a:pt x="173" y="173"/>
                      <a:pt x="173" y="173"/>
                      <a:pt x="173" y="173"/>
                    </a:cubicBezTo>
                    <a:cubicBezTo>
                      <a:pt x="179" y="181"/>
                      <a:pt x="179" y="181"/>
                      <a:pt x="179" y="181"/>
                    </a:cubicBezTo>
                    <a:cubicBezTo>
                      <a:pt x="179" y="178"/>
                      <a:pt x="179" y="178"/>
                      <a:pt x="179" y="178"/>
                    </a:cubicBezTo>
                    <a:cubicBezTo>
                      <a:pt x="179" y="178"/>
                      <a:pt x="179" y="178"/>
                      <a:pt x="179" y="178"/>
                    </a:cubicBezTo>
                    <a:cubicBezTo>
                      <a:pt x="179" y="178"/>
                      <a:pt x="179" y="178"/>
                      <a:pt x="179" y="178"/>
                    </a:cubicBezTo>
                    <a:cubicBezTo>
                      <a:pt x="179" y="178"/>
                      <a:pt x="179" y="178"/>
                      <a:pt x="179" y="178"/>
                    </a:cubicBezTo>
                    <a:cubicBezTo>
                      <a:pt x="183" y="170"/>
                      <a:pt x="183" y="170"/>
                      <a:pt x="183" y="170"/>
                    </a:cubicBezTo>
                    <a:cubicBezTo>
                      <a:pt x="186" y="164"/>
                      <a:pt x="186" y="164"/>
                      <a:pt x="186" y="164"/>
                    </a:cubicBezTo>
                    <a:cubicBezTo>
                      <a:pt x="196" y="164"/>
                      <a:pt x="196" y="164"/>
                      <a:pt x="196" y="164"/>
                    </a:cubicBezTo>
                    <a:cubicBezTo>
                      <a:pt x="198" y="152"/>
                      <a:pt x="198" y="152"/>
                      <a:pt x="198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200" y="153"/>
                      <a:pt x="200" y="153"/>
                      <a:pt x="200" y="153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5" y="144"/>
                      <a:pt x="205" y="144"/>
                      <a:pt x="205" y="144"/>
                    </a:cubicBezTo>
                    <a:cubicBezTo>
                      <a:pt x="205" y="143"/>
                      <a:pt x="205" y="143"/>
                      <a:pt x="205" y="143"/>
                    </a:cubicBezTo>
                    <a:cubicBezTo>
                      <a:pt x="207" y="138"/>
                      <a:pt x="207" y="138"/>
                      <a:pt x="207" y="138"/>
                    </a:cubicBezTo>
                    <a:cubicBezTo>
                      <a:pt x="207" y="138"/>
                      <a:pt x="207" y="138"/>
                      <a:pt x="207" y="138"/>
                    </a:cubicBezTo>
                    <a:cubicBezTo>
                      <a:pt x="207" y="137"/>
                      <a:pt x="207" y="137"/>
                      <a:pt x="207" y="137"/>
                    </a:cubicBezTo>
                    <a:cubicBezTo>
                      <a:pt x="208" y="137"/>
                      <a:pt x="208" y="137"/>
                      <a:pt x="208" y="137"/>
                    </a:cubicBezTo>
                    <a:cubicBezTo>
                      <a:pt x="208" y="137"/>
                      <a:pt x="208" y="137"/>
                      <a:pt x="208" y="137"/>
                    </a:cubicBezTo>
                    <a:cubicBezTo>
                      <a:pt x="229" y="126"/>
                      <a:pt x="229" y="126"/>
                      <a:pt x="229" y="126"/>
                    </a:cubicBezTo>
                    <a:cubicBezTo>
                      <a:pt x="228" y="115"/>
                      <a:pt x="228" y="115"/>
                      <a:pt x="228" y="115"/>
                    </a:cubicBezTo>
                    <a:cubicBezTo>
                      <a:pt x="228" y="115"/>
                      <a:pt x="228" y="115"/>
                      <a:pt x="228" y="115"/>
                    </a:cubicBezTo>
                    <a:cubicBezTo>
                      <a:pt x="228" y="114"/>
                      <a:pt x="228" y="114"/>
                      <a:pt x="228" y="114"/>
                    </a:cubicBezTo>
                    <a:cubicBezTo>
                      <a:pt x="232" y="106"/>
                      <a:pt x="232" y="106"/>
                      <a:pt x="232" y="106"/>
                    </a:cubicBezTo>
                    <a:cubicBezTo>
                      <a:pt x="233" y="105"/>
                      <a:pt x="233" y="105"/>
                      <a:pt x="233" y="105"/>
                    </a:cubicBezTo>
                    <a:cubicBezTo>
                      <a:pt x="233" y="105"/>
                      <a:pt x="233" y="105"/>
                      <a:pt x="233" y="105"/>
                    </a:cubicBezTo>
                    <a:cubicBezTo>
                      <a:pt x="239" y="90"/>
                      <a:pt x="239" y="90"/>
                      <a:pt x="239" y="90"/>
                    </a:cubicBezTo>
                    <a:cubicBezTo>
                      <a:pt x="239" y="90"/>
                      <a:pt x="239" y="90"/>
                      <a:pt x="239" y="90"/>
                    </a:cubicBezTo>
                    <a:cubicBezTo>
                      <a:pt x="239" y="90"/>
                      <a:pt x="239" y="90"/>
                      <a:pt x="239" y="90"/>
                    </a:cubicBezTo>
                    <a:cubicBezTo>
                      <a:pt x="245" y="84"/>
                      <a:pt x="245" y="84"/>
                      <a:pt x="245" y="84"/>
                    </a:cubicBezTo>
                    <a:cubicBezTo>
                      <a:pt x="248" y="78"/>
                      <a:pt x="248" y="78"/>
                      <a:pt x="248" y="78"/>
                    </a:cubicBezTo>
                    <a:cubicBezTo>
                      <a:pt x="248" y="78"/>
                      <a:pt x="248" y="78"/>
                      <a:pt x="248" y="78"/>
                    </a:cubicBezTo>
                    <a:cubicBezTo>
                      <a:pt x="248" y="78"/>
                      <a:pt x="248" y="78"/>
                      <a:pt x="248" y="78"/>
                    </a:cubicBezTo>
                    <a:cubicBezTo>
                      <a:pt x="251" y="73"/>
                      <a:pt x="251" y="73"/>
                      <a:pt x="251" y="73"/>
                    </a:cubicBezTo>
                    <a:cubicBezTo>
                      <a:pt x="248" y="67"/>
                      <a:pt x="248" y="67"/>
                      <a:pt x="248" y="67"/>
                    </a:cubicBezTo>
                    <a:cubicBezTo>
                      <a:pt x="248" y="66"/>
                      <a:pt x="248" y="66"/>
                      <a:pt x="248" y="66"/>
                    </a:cubicBezTo>
                    <a:cubicBezTo>
                      <a:pt x="248" y="66"/>
                      <a:pt x="248" y="66"/>
                      <a:pt x="248" y="66"/>
                    </a:cubicBezTo>
                    <a:cubicBezTo>
                      <a:pt x="248" y="60"/>
                      <a:pt x="248" y="60"/>
                      <a:pt x="248" y="60"/>
                    </a:cubicBezTo>
                    <a:cubicBezTo>
                      <a:pt x="245" y="60"/>
                      <a:pt x="245" y="60"/>
                      <a:pt x="245" y="60"/>
                    </a:cubicBezTo>
                    <a:cubicBezTo>
                      <a:pt x="239" y="63"/>
                      <a:pt x="239" y="63"/>
                      <a:pt x="239" y="63"/>
                    </a:cubicBezTo>
                    <a:cubicBezTo>
                      <a:pt x="236" y="65"/>
                      <a:pt x="232" y="64"/>
                      <a:pt x="227" y="61"/>
                    </a:cubicBezTo>
                    <a:cubicBezTo>
                      <a:pt x="225" y="59"/>
                      <a:pt x="225" y="55"/>
                      <a:pt x="226" y="49"/>
                    </a:cubicBezTo>
                    <a:cubicBezTo>
                      <a:pt x="223" y="49"/>
                      <a:pt x="223" y="49"/>
                      <a:pt x="223" y="49"/>
                    </a:cubicBezTo>
                    <a:cubicBezTo>
                      <a:pt x="221" y="51"/>
                      <a:pt x="221" y="51"/>
                      <a:pt x="221" y="51"/>
                    </a:cubicBezTo>
                    <a:cubicBezTo>
                      <a:pt x="217" y="55"/>
                      <a:pt x="215" y="57"/>
                      <a:pt x="214" y="57"/>
                    </a:cubicBezTo>
                    <a:cubicBezTo>
                      <a:pt x="213" y="57"/>
                      <a:pt x="213" y="57"/>
                      <a:pt x="212" y="57"/>
                    </a:cubicBezTo>
                    <a:cubicBezTo>
                      <a:pt x="211" y="56"/>
                      <a:pt x="211" y="54"/>
                      <a:pt x="211" y="50"/>
                    </a:cubicBezTo>
                    <a:cubicBezTo>
                      <a:pt x="211" y="47"/>
                      <a:pt x="211" y="44"/>
                      <a:pt x="212" y="44"/>
                    </a:cubicBezTo>
                    <a:cubicBezTo>
                      <a:pt x="213" y="42"/>
                      <a:pt x="213" y="42"/>
                      <a:pt x="214" y="43"/>
                    </a:cubicBezTo>
                    <a:cubicBezTo>
                      <a:pt x="222" y="29"/>
                      <a:pt x="222" y="29"/>
                      <a:pt x="222" y="29"/>
                    </a:cubicBezTo>
                    <a:cubicBezTo>
                      <a:pt x="224" y="24"/>
                      <a:pt x="224" y="24"/>
                      <a:pt x="224" y="24"/>
                    </a:cubicBezTo>
                    <a:cubicBezTo>
                      <a:pt x="225" y="18"/>
                      <a:pt x="225" y="18"/>
                      <a:pt x="225" y="18"/>
                    </a:cubicBezTo>
                    <a:cubicBezTo>
                      <a:pt x="221" y="14"/>
                      <a:pt x="221" y="14"/>
                      <a:pt x="221" y="14"/>
                    </a:cubicBezTo>
                    <a:cubicBezTo>
                      <a:pt x="219" y="13"/>
                      <a:pt x="219" y="10"/>
                      <a:pt x="220" y="6"/>
                    </a:cubicBezTo>
                    <a:cubicBezTo>
                      <a:pt x="220" y="4"/>
                      <a:pt x="220" y="4"/>
                      <a:pt x="220" y="4"/>
                    </a:cubicBezTo>
                    <a:cubicBezTo>
                      <a:pt x="220" y="2"/>
                      <a:pt x="219" y="1"/>
                      <a:pt x="217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16" y="1"/>
                      <a:pt x="216" y="1"/>
                      <a:pt x="216" y="1"/>
                    </a:cubicBezTo>
                    <a:cubicBezTo>
                      <a:pt x="215" y="4"/>
                      <a:pt x="212" y="6"/>
                      <a:pt x="208" y="4"/>
                    </a:cubicBezTo>
                    <a:cubicBezTo>
                      <a:pt x="206" y="4"/>
                      <a:pt x="203" y="4"/>
                      <a:pt x="20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6" name="ïṣľiḓe">
                <a:extLst>
                  <a:ext uri="{FF2B5EF4-FFF2-40B4-BE49-F238E27FC236}">
                    <a16:creationId xmlns:a16="http://schemas.microsoft.com/office/drawing/2014/main" xmlns="" id="{D77AD21C-6BA4-4E64-B1A7-1C4B262DECF3}"/>
                  </a:ext>
                </a:extLst>
              </p:cNvPr>
              <p:cNvSpPr/>
              <p:nvPr/>
            </p:nvSpPr>
            <p:spPr bwMode="auto">
              <a:xfrm>
                <a:off x="3115" y="2540"/>
                <a:ext cx="337" cy="341"/>
              </a:xfrm>
              <a:custGeom>
                <a:avLst/>
                <a:gdLst>
                  <a:gd name="T0" fmla="*/ 134 w 142"/>
                  <a:gd name="T1" fmla="*/ 16 h 144"/>
                  <a:gd name="T2" fmla="*/ 129 w 142"/>
                  <a:gd name="T3" fmla="*/ 14 h 144"/>
                  <a:gd name="T4" fmla="*/ 125 w 142"/>
                  <a:gd name="T5" fmla="*/ 12 h 144"/>
                  <a:gd name="T6" fmla="*/ 117 w 142"/>
                  <a:gd name="T7" fmla="*/ 14 h 144"/>
                  <a:gd name="T8" fmla="*/ 111 w 142"/>
                  <a:gd name="T9" fmla="*/ 11 h 144"/>
                  <a:gd name="T10" fmla="*/ 110 w 142"/>
                  <a:gd name="T11" fmla="*/ 10 h 144"/>
                  <a:gd name="T12" fmla="*/ 102 w 142"/>
                  <a:gd name="T13" fmla="*/ 2 h 144"/>
                  <a:gd name="T14" fmla="*/ 88 w 142"/>
                  <a:gd name="T15" fmla="*/ 8 h 144"/>
                  <a:gd name="T16" fmla="*/ 86 w 142"/>
                  <a:gd name="T17" fmla="*/ 20 h 144"/>
                  <a:gd name="T18" fmla="*/ 81 w 142"/>
                  <a:gd name="T19" fmla="*/ 30 h 144"/>
                  <a:gd name="T20" fmla="*/ 72 w 142"/>
                  <a:gd name="T21" fmla="*/ 43 h 144"/>
                  <a:gd name="T22" fmla="*/ 58 w 142"/>
                  <a:gd name="T23" fmla="*/ 59 h 144"/>
                  <a:gd name="T24" fmla="*/ 44 w 142"/>
                  <a:gd name="T25" fmla="*/ 72 h 144"/>
                  <a:gd name="T26" fmla="*/ 36 w 142"/>
                  <a:gd name="T27" fmla="*/ 82 h 144"/>
                  <a:gd name="T28" fmla="*/ 0 w 142"/>
                  <a:gd name="T29" fmla="*/ 84 h 144"/>
                  <a:gd name="T30" fmla="*/ 10 w 142"/>
                  <a:gd name="T31" fmla="*/ 113 h 144"/>
                  <a:gd name="T32" fmla="*/ 16 w 142"/>
                  <a:gd name="T33" fmla="*/ 117 h 144"/>
                  <a:gd name="T34" fmla="*/ 21 w 142"/>
                  <a:gd name="T35" fmla="*/ 131 h 144"/>
                  <a:gd name="T36" fmla="*/ 22 w 142"/>
                  <a:gd name="T37" fmla="*/ 134 h 144"/>
                  <a:gd name="T38" fmla="*/ 31 w 142"/>
                  <a:gd name="T39" fmla="*/ 131 h 144"/>
                  <a:gd name="T40" fmla="*/ 35 w 142"/>
                  <a:gd name="T41" fmla="*/ 133 h 144"/>
                  <a:gd name="T42" fmla="*/ 38 w 142"/>
                  <a:gd name="T43" fmla="*/ 123 h 144"/>
                  <a:gd name="T44" fmla="*/ 55 w 142"/>
                  <a:gd name="T45" fmla="*/ 116 h 144"/>
                  <a:gd name="T46" fmla="*/ 56 w 142"/>
                  <a:gd name="T47" fmla="*/ 106 h 144"/>
                  <a:gd name="T48" fmla="*/ 60 w 142"/>
                  <a:gd name="T49" fmla="*/ 103 h 144"/>
                  <a:gd name="T50" fmla="*/ 61 w 142"/>
                  <a:gd name="T51" fmla="*/ 103 h 144"/>
                  <a:gd name="T52" fmla="*/ 68 w 142"/>
                  <a:gd name="T53" fmla="*/ 110 h 144"/>
                  <a:gd name="T54" fmla="*/ 70 w 142"/>
                  <a:gd name="T55" fmla="*/ 116 h 144"/>
                  <a:gd name="T56" fmla="*/ 76 w 142"/>
                  <a:gd name="T57" fmla="*/ 108 h 144"/>
                  <a:gd name="T58" fmla="*/ 81 w 142"/>
                  <a:gd name="T59" fmla="*/ 106 h 144"/>
                  <a:gd name="T60" fmla="*/ 87 w 142"/>
                  <a:gd name="T61" fmla="*/ 107 h 144"/>
                  <a:gd name="T62" fmla="*/ 90 w 142"/>
                  <a:gd name="T63" fmla="*/ 118 h 144"/>
                  <a:gd name="T64" fmla="*/ 94 w 142"/>
                  <a:gd name="T65" fmla="*/ 127 h 144"/>
                  <a:gd name="T66" fmla="*/ 97 w 142"/>
                  <a:gd name="T67" fmla="*/ 135 h 144"/>
                  <a:gd name="T68" fmla="*/ 104 w 142"/>
                  <a:gd name="T69" fmla="*/ 135 h 144"/>
                  <a:gd name="T70" fmla="*/ 104 w 142"/>
                  <a:gd name="T71" fmla="*/ 136 h 144"/>
                  <a:gd name="T72" fmla="*/ 108 w 142"/>
                  <a:gd name="T73" fmla="*/ 144 h 144"/>
                  <a:gd name="T74" fmla="*/ 110 w 142"/>
                  <a:gd name="T75" fmla="*/ 138 h 144"/>
                  <a:gd name="T76" fmla="*/ 112 w 142"/>
                  <a:gd name="T77" fmla="*/ 137 h 144"/>
                  <a:gd name="T78" fmla="*/ 115 w 142"/>
                  <a:gd name="T79" fmla="*/ 135 h 144"/>
                  <a:gd name="T80" fmla="*/ 118 w 142"/>
                  <a:gd name="T81" fmla="*/ 132 h 144"/>
                  <a:gd name="T82" fmla="*/ 94 w 142"/>
                  <a:gd name="T83" fmla="*/ 84 h 144"/>
                  <a:gd name="T84" fmla="*/ 88 w 142"/>
                  <a:gd name="T85" fmla="*/ 64 h 144"/>
                  <a:gd name="T86" fmla="*/ 87 w 142"/>
                  <a:gd name="T87" fmla="*/ 64 h 144"/>
                  <a:gd name="T88" fmla="*/ 91 w 142"/>
                  <a:gd name="T89" fmla="*/ 52 h 144"/>
                  <a:gd name="T90" fmla="*/ 130 w 142"/>
                  <a:gd name="T91" fmla="*/ 44 h 144"/>
                  <a:gd name="T92" fmla="*/ 140 w 142"/>
                  <a:gd name="T93" fmla="*/ 3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2" h="144">
                    <a:moveTo>
                      <a:pt x="142" y="29"/>
                    </a:moveTo>
                    <a:cubicBezTo>
                      <a:pt x="139" y="22"/>
                      <a:pt x="139" y="22"/>
                      <a:pt x="139" y="22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30" y="15"/>
                      <a:pt x="130" y="15"/>
                      <a:pt x="130" y="15"/>
                    </a:cubicBezTo>
                    <a:cubicBezTo>
                      <a:pt x="129" y="15"/>
                      <a:pt x="129" y="15"/>
                      <a:pt x="129" y="15"/>
                    </a:cubicBezTo>
                    <a:cubicBezTo>
                      <a:pt x="129" y="14"/>
                      <a:pt x="129" y="14"/>
                      <a:pt x="129" y="14"/>
                    </a:cubicBezTo>
                    <a:cubicBezTo>
                      <a:pt x="129" y="14"/>
                      <a:pt x="129" y="14"/>
                      <a:pt x="129" y="14"/>
                    </a:cubicBezTo>
                    <a:cubicBezTo>
                      <a:pt x="125" y="12"/>
                      <a:pt x="125" y="12"/>
                      <a:pt x="125" y="12"/>
                    </a:cubicBezTo>
                    <a:cubicBezTo>
                      <a:pt x="125" y="12"/>
                      <a:pt x="125" y="12"/>
                      <a:pt x="125" y="12"/>
                    </a:cubicBezTo>
                    <a:cubicBezTo>
                      <a:pt x="124" y="12"/>
                      <a:pt x="124" y="12"/>
                      <a:pt x="124" y="12"/>
                    </a:cubicBezTo>
                    <a:cubicBezTo>
                      <a:pt x="122" y="13"/>
                      <a:pt x="122" y="13"/>
                      <a:pt x="122" y="13"/>
                    </a:cubicBezTo>
                    <a:cubicBezTo>
                      <a:pt x="117" y="14"/>
                      <a:pt x="117" y="14"/>
                      <a:pt x="117" y="14"/>
                    </a:cubicBezTo>
                    <a:cubicBezTo>
                      <a:pt x="117" y="14"/>
                      <a:pt x="117" y="14"/>
                      <a:pt x="117" y="14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1" y="11"/>
                      <a:pt x="111" y="11"/>
                      <a:pt x="111" y="11"/>
                    </a:cubicBezTo>
                    <a:cubicBezTo>
                      <a:pt x="111" y="11"/>
                      <a:pt x="111" y="11"/>
                      <a:pt x="111" y="11"/>
                    </a:cubicBezTo>
                    <a:cubicBezTo>
                      <a:pt x="110" y="11"/>
                      <a:pt x="110" y="11"/>
                      <a:pt x="110" y="11"/>
                    </a:cubicBezTo>
                    <a:cubicBezTo>
                      <a:pt x="110" y="10"/>
                      <a:pt x="110" y="10"/>
                      <a:pt x="110" y="10"/>
                    </a:cubicBezTo>
                    <a:cubicBezTo>
                      <a:pt x="110" y="10"/>
                      <a:pt x="110" y="10"/>
                      <a:pt x="110" y="10"/>
                    </a:cubicBezTo>
                    <a:cubicBezTo>
                      <a:pt x="106" y="6"/>
                      <a:pt x="106" y="6"/>
                      <a:pt x="106" y="6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88" y="8"/>
                      <a:pt x="88" y="8"/>
                      <a:pt x="88" y="8"/>
                    </a:cubicBezTo>
                    <a:cubicBezTo>
                      <a:pt x="86" y="20"/>
                      <a:pt x="86" y="20"/>
                      <a:pt x="86" y="20"/>
                    </a:cubicBezTo>
                    <a:cubicBezTo>
                      <a:pt x="86" y="20"/>
                      <a:pt x="86" y="20"/>
                      <a:pt x="86" y="20"/>
                    </a:cubicBezTo>
                    <a:cubicBezTo>
                      <a:pt x="86" y="20"/>
                      <a:pt x="86" y="20"/>
                      <a:pt x="86" y="20"/>
                    </a:cubicBezTo>
                    <a:cubicBezTo>
                      <a:pt x="81" y="29"/>
                      <a:pt x="81" y="29"/>
                      <a:pt x="81" y="29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81" y="30"/>
                      <a:pt x="81" y="30"/>
                      <a:pt x="81" y="30"/>
                    </a:cubicBezTo>
                    <a:cubicBezTo>
                      <a:pt x="77" y="34"/>
                      <a:pt x="77" y="34"/>
                      <a:pt x="77" y="34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72" y="44"/>
                      <a:pt x="72" y="44"/>
                      <a:pt x="72" y="44"/>
                    </a:cubicBezTo>
                    <a:cubicBezTo>
                      <a:pt x="68" y="46"/>
                      <a:pt x="65" y="49"/>
                      <a:pt x="62" y="52"/>
                    </a:cubicBezTo>
                    <a:cubicBezTo>
                      <a:pt x="58" y="59"/>
                      <a:pt x="58" y="59"/>
                      <a:pt x="58" y="59"/>
                    </a:cubicBezTo>
                    <a:cubicBezTo>
                      <a:pt x="57" y="61"/>
                      <a:pt x="54" y="63"/>
                      <a:pt x="48" y="66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6" y="82"/>
                      <a:pt x="36" y="82"/>
                      <a:pt x="36" y="82"/>
                    </a:cubicBezTo>
                    <a:cubicBezTo>
                      <a:pt x="36" y="82"/>
                      <a:pt x="36" y="82"/>
                      <a:pt x="36" y="82"/>
                    </a:cubicBezTo>
                    <a:cubicBezTo>
                      <a:pt x="36" y="82"/>
                      <a:pt x="36" y="82"/>
                      <a:pt x="36" y="82"/>
                    </a:cubicBezTo>
                    <a:cubicBezTo>
                      <a:pt x="4" y="80"/>
                      <a:pt x="4" y="80"/>
                      <a:pt x="4" y="80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3" y="104"/>
                      <a:pt x="3" y="104"/>
                      <a:pt x="3" y="104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16" y="116"/>
                      <a:pt x="16" y="116"/>
                      <a:pt x="16" y="116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19" y="121"/>
                      <a:pt x="21" y="124"/>
                      <a:pt x="21" y="126"/>
                    </a:cubicBezTo>
                    <a:cubicBezTo>
                      <a:pt x="21" y="131"/>
                      <a:pt x="21" y="131"/>
                      <a:pt x="21" y="131"/>
                    </a:cubicBezTo>
                    <a:cubicBezTo>
                      <a:pt x="19" y="133"/>
                      <a:pt x="19" y="133"/>
                      <a:pt x="19" y="133"/>
                    </a:cubicBezTo>
                    <a:cubicBezTo>
                      <a:pt x="20" y="134"/>
                      <a:pt x="20" y="134"/>
                      <a:pt x="20" y="13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24" y="129"/>
                      <a:pt x="24" y="129"/>
                      <a:pt x="24" y="129"/>
                    </a:cubicBezTo>
                    <a:cubicBezTo>
                      <a:pt x="25" y="129"/>
                      <a:pt x="25" y="129"/>
                      <a:pt x="25" y="129"/>
                    </a:cubicBezTo>
                    <a:cubicBezTo>
                      <a:pt x="31" y="131"/>
                      <a:pt x="31" y="131"/>
                      <a:pt x="31" y="131"/>
                    </a:cubicBezTo>
                    <a:cubicBezTo>
                      <a:pt x="32" y="133"/>
                      <a:pt x="32" y="133"/>
                      <a:pt x="32" y="133"/>
                    </a:cubicBezTo>
                    <a:cubicBezTo>
                      <a:pt x="35" y="133"/>
                      <a:pt x="35" y="133"/>
                      <a:pt x="35" y="133"/>
                    </a:cubicBezTo>
                    <a:cubicBezTo>
                      <a:pt x="35" y="133"/>
                      <a:pt x="35" y="133"/>
                      <a:pt x="35" y="133"/>
                    </a:cubicBezTo>
                    <a:cubicBezTo>
                      <a:pt x="34" y="130"/>
                      <a:pt x="34" y="130"/>
                      <a:pt x="34" y="130"/>
                    </a:cubicBezTo>
                    <a:cubicBezTo>
                      <a:pt x="34" y="130"/>
                      <a:pt x="34" y="130"/>
                      <a:pt x="34" y="130"/>
                    </a:cubicBezTo>
                    <a:cubicBezTo>
                      <a:pt x="38" y="123"/>
                      <a:pt x="38" y="123"/>
                      <a:pt x="38" y="123"/>
                    </a:cubicBezTo>
                    <a:cubicBezTo>
                      <a:pt x="39" y="121"/>
                      <a:pt x="41" y="120"/>
                      <a:pt x="44" y="121"/>
                    </a:cubicBezTo>
                    <a:cubicBezTo>
                      <a:pt x="51" y="121"/>
                      <a:pt x="51" y="121"/>
                      <a:pt x="51" y="121"/>
                    </a:cubicBezTo>
                    <a:cubicBezTo>
                      <a:pt x="55" y="116"/>
                      <a:pt x="55" y="116"/>
                      <a:pt x="55" y="116"/>
                    </a:cubicBezTo>
                    <a:cubicBezTo>
                      <a:pt x="55" y="111"/>
                      <a:pt x="55" y="111"/>
                      <a:pt x="55" y="111"/>
                    </a:cubicBezTo>
                    <a:cubicBezTo>
                      <a:pt x="56" y="106"/>
                      <a:pt x="56" y="106"/>
                      <a:pt x="56" y="106"/>
                    </a:cubicBezTo>
                    <a:cubicBezTo>
                      <a:pt x="56" y="106"/>
                      <a:pt x="56" y="106"/>
                      <a:pt x="56" y="106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60" y="103"/>
                      <a:pt x="60" y="103"/>
                      <a:pt x="60" y="103"/>
                    </a:cubicBezTo>
                    <a:cubicBezTo>
                      <a:pt x="60" y="103"/>
                      <a:pt x="60" y="103"/>
                      <a:pt x="60" y="103"/>
                    </a:cubicBezTo>
                    <a:cubicBezTo>
                      <a:pt x="60" y="103"/>
                      <a:pt x="60" y="103"/>
                      <a:pt x="60" y="103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68" y="110"/>
                      <a:pt x="68" y="110"/>
                      <a:pt x="68" y="110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9" y="116"/>
                      <a:pt x="69" y="116"/>
                      <a:pt x="69" y="116"/>
                    </a:cubicBezTo>
                    <a:cubicBezTo>
                      <a:pt x="70" y="116"/>
                      <a:pt x="70" y="116"/>
                      <a:pt x="70" y="116"/>
                    </a:cubicBezTo>
                    <a:cubicBezTo>
                      <a:pt x="72" y="113"/>
                      <a:pt x="72" y="113"/>
                      <a:pt x="72" y="113"/>
                    </a:cubicBezTo>
                    <a:cubicBezTo>
                      <a:pt x="72" y="113"/>
                      <a:pt x="72" y="113"/>
                      <a:pt x="72" y="113"/>
                    </a:cubicBezTo>
                    <a:cubicBezTo>
                      <a:pt x="76" y="108"/>
                      <a:pt x="76" y="108"/>
                      <a:pt x="76" y="108"/>
                    </a:cubicBezTo>
                    <a:cubicBezTo>
                      <a:pt x="76" y="108"/>
                      <a:pt x="76" y="108"/>
                      <a:pt x="76" y="108"/>
                    </a:cubicBezTo>
                    <a:cubicBezTo>
                      <a:pt x="80" y="106"/>
                      <a:pt x="80" y="106"/>
                      <a:pt x="80" y="106"/>
                    </a:cubicBezTo>
                    <a:cubicBezTo>
                      <a:pt x="81" y="106"/>
                      <a:pt x="81" y="106"/>
                      <a:pt x="81" y="106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6" y="107"/>
                      <a:pt x="86" y="107"/>
                      <a:pt x="86" y="107"/>
                    </a:cubicBezTo>
                    <a:cubicBezTo>
                      <a:pt x="87" y="107"/>
                      <a:pt x="87" y="107"/>
                      <a:pt x="87" y="107"/>
                    </a:cubicBezTo>
                    <a:cubicBezTo>
                      <a:pt x="88" y="107"/>
                      <a:pt x="88" y="107"/>
                      <a:pt x="88" y="107"/>
                    </a:cubicBezTo>
                    <a:cubicBezTo>
                      <a:pt x="90" y="113"/>
                      <a:pt x="90" y="113"/>
                      <a:pt x="90" y="113"/>
                    </a:cubicBezTo>
                    <a:cubicBezTo>
                      <a:pt x="90" y="118"/>
                      <a:pt x="90" y="118"/>
                      <a:pt x="90" y="118"/>
                    </a:cubicBezTo>
                    <a:cubicBezTo>
                      <a:pt x="94" y="126"/>
                      <a:pt x="94" y="126"/>
                      <a:pt x="94" y="126"/>
                    </a:cubicBezTo>
                    <a:cubicBezTo>
                      <a:pt x="94" y="126"/>
                      <a:pt x="94" y="126"/>
                      <a:pt x="94" y="126"/>
                    </a:cubicBezTo>
                    <a:cubicBezTo>
                      <a:pt x="94" y="127"/>
                      <a:pt x="94" y="127"/>
                      <a:pt x="94" y="127"/>
                    </a:cubicBezTo>
                    <a:cubicBezTo>
                      <a:pt x="94" y="132"/>
                      <a:pt x="94" y="132"/>
                      <a:pt x="94" y="132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7" y="135"/>
                      <a:pt x="97" y="135"/>
                      <a:pt x="97" y="135"/>
                    </a:cubicBezTo>
                    <a:cubicBezTo>
                      <a:pt x="98" y="133"/>
                      <a:pt x="98" y="133"/>
                      <a:pt x="98" y="133"/>
                    </a:cubicBezTo>
                    <a:cubicBezTo>
                      <a:pt x="99" y="132"/>
                      <a:pt x="99" y="132"/>
                      <a:pt x="99" y="132"/>
                    </a:cubicBezTo>
                    <a:cubicBezTo>
                      <a:pt x="104" y="135"/>
                      <a:pt x="104" y="135"/>
                      <a:pt x="104" y="135"/>
                    </a:cubicBezTo>
                    <a:cubicBezTo>
                      <a:pt x="104" y="135"/>
                      <a:pt x="104" y="135"/>
                      <a:pt x="104" y="135"/>
                    </a:cubicBezTo>
                    <a:cubicBezTo>
                      <a:pt x="104" y="135"/>
                      <a:pt x="104" y="135"/>
                      <a:pt x="104" y="135"/>
                    </a:cubicBezTo>
                    <a:cubicBezTo>
                      <a:pt x="104" y="136"/>
                      <a:pt x="104" y="136"/>
                      <a:pt x="104" y="136"/>
                    </a:cubicBezTo>
                    <a:cubicBezTo>
                      <a:pt x="104" y="136"/>
                      <a:pt x="104" y="136"/>
                      <a:pt x="104" y="136"/>
                    </a:cubicBezTo>
                    <a:cubicBezTo>
                      <a:pt x="106" y="143"/>
                      <a:pt x="106" y="143"/>
                      <a:pt x="106" y="143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108" y="143"/>
                      <a:pt x="108" y="143"/>
                      <a:pt x="108" y="143"/>
                    </a:cubicBezTo>
                    <a:cubicBezTo>
                      <a:pt x="110" y="138"/>
                      <a:pt x="110" y="138"/>
                      <a:pt x="110" y="138"/>
                    </a:cubicBezTo>
                    <a:cubicBezTo>
                      <a:pt x="110" y="138"/>
                      <a:pt x="110" y="138"/>
                      <a:pt x="110" y="138"/>
                    </a:cubicBezTo>
                    <a:cubicBezTo>
                      <a:pt x="111" y="137"/>
                      <a:pt x="111" y="137"/>
                      <a:pt x="111" y="137"/>
                    </a:cubicBezTo>
                    <a:cubicBezTo>
                      <a:pt x="111" y="137"/>
                      <a:pt x="111" y="137"/>
                      <a:pt x="111" y="137"/>
                    </a:cubicBezTo>
                    <a:cubicBezTo>
                      <a:pt x="112" y="137"/>
                      <a:pt x="112" y="137"/>
                      <a:pt x="112" y="137"/>
                    </a:cubicBezTo>
                    <a:cubicBezTo>
                      <a:pt x="114" y="135"/>
                      <a:pt x="114" y="135"/>
                      <a:pt x="114" y="135"/>
                    </a:cubicBezTo>
                    <a:cubicBezTo>
                      <a:pt x="115" y="135"/>
                      <a:pt x="115" y="135"/>
                      <a:pt x="115" y="135"/>
                    </a:cubicBezTo>
                    <a:cubicBezTo>
                      <a:pt x="115" y="135"/>
                      <a:pt x="115" y="135"/>
                      <a:pt x="115" y="135"/>
                    </a:cubicBezTo>
                    <a:cubicBezTo>
                      <a:pt x="118" y="135"/>
                      <a:pt x="118" y="135"/>
                      <a:pt x="118" y="135"/>
                    </a:cubicBezTo>
                    <a:cubicBezTo>
                      <a:pt x="118" y="133"/>
                      <a:pt x="118" y="133"/>
                      <a:pt x="118" y="133"/>
                    </a:cubicBezTo>
                    <a:cubicBezTo>
                      <a:pt x="118" y="132"/>
                      <a:pt x="118" y="132"/>
                      <a:pt x="118" y="132"/>
                    </a:cubicBezTo>
                    <a:cubicBezTo>
                      <a:pt x="116" y="113"/>
                      <a:pt x="116" y="113"/>
                      <a:pt x="116" y="113"/>
                    </a:cubicBezTo>
                    <a:cubicBezTo>
                      <a:pt x="108" y="101"/>
                      <a:pt x="108" y="101"/>
                      <a:pt x="108" y="101"/>
                    </a:cubicBezTo>
                    <a:cubicBezTo>
                      <a:pt x="94" y="84"/>
                      <a:pt x="94" y="84"/>
                      <a:pt x="94" y="84"/>
                    </a:cubicBezTo>
                    <a:cubicBezTo>
                      <a:pt x="93" y="84"/>
                      <a:pt x="93" y="84"/>
                      <a:pt x="93" y="84"/>
                    </a:cubicBezTo>
                    <a:cubicBezTo>
                      <a:pt x="92" y="73"/>
                      <a:pt x="92" y="73"/>
                      <a:pt x="92" y="73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8" y="63"/>
                      <a:pt x="88" y="63"/>
                      <a:pt x="88" y="63"/>
                    </a:cubicBezTo>
                    <a:cubicBezTo>
                      <a:pt x="90" y="52"/>
                      <a:pt x="90" y="52"/>
                      <a:pt x="90" y="52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117" y="51"/>
                      <a:pt x="117" y="51"/>
                      <a:pt x="117" y="51"/>
                    </a:cubicBezTo>
                    <a:cubicBezTo>
                      <a:pt x="130" y="44"/>
                      <a:pt x="130" y="44"/>
                      <a:pt x="130" y="44"/>
                    </a:cubicBezTo>
                    <a:cubicBezTo>
                      <a:pt x="130" y="44"/>
                      <a:pt x="130" y="44"/>
                      <a:pt x="130" y="44"/>
                    </a:cubicBezTo>
                    <a:cubicBezTo>
                      <a:pt x="131" y="43"/>
                      <a:pt x="131" y="43"/>
                      <a:pt x="131" y="43"/>
                    </a:cubicBezTo>
                    <a:cubicBezTo>
                      <a:pt x="136" y="42"/>
                      <a:pt x="139" y="40"/>
                      <a:pt x="140" y="38"/>
                    </a:cubicBezTo>
                    <a:cubicBezTo>
                      <a:pt x="141" y="36"/>
                      <a:pt x="142" y="33"/>
                      <a:pt x="142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7" name="íṥlíḓè">
                <a:extLst>
                  <a:ext uri="{FF2B5EF4-FFF2-40B4-BE49-F238E27FC236}">
                    <a16:creationId xmlns:a16="http://schemas.microsoft.com/office/drawing/2014/main" xmlns="" id="{2B99CE18-E817-40C5-BB05-C51598269C10}"/>
                  </a:ext>
                </a:extLst>
              </p:cNvPr>
              <p:cNvSpPr/>
              <p:nvPr/>
            </p:nvSpPr>
            <p:spPr bwMode="auto">
              <a:xfrm>
                <a:off x="3115" y="1877"/>
                <a:ext cx="384" cy="684"/>
              </a:xfrm>
              <a:custGeom>
                <a:avLst/>
                <a:gdLst>
                  <a:gd name="T0" fmla="*/ 48 w 162"/>
                  <a:gd name="T1" fmla="*/ 90 h 289"/>
                  <a:gd name="T2" fmla="*/ 61 w 162"/>
                  <a:gd name="T3" fmla="*/ 100 h 289"/>
                  <a:gd name="T4" fmla="*/ 70 w 162"/>
                  <a:gd name="T5" fmla="*/ 108 h 289"/>
                  <a:gd name="T6" fmla="*/ 88 w 162"/>
                  <a:gd name="T7" fmla="*/ 114 h 289"/>
                  <a:gd name="T8" fmla="*/ 88 w 162"/>
                  <a:gd name="T9" fmla="*/ 115 h 289"/>
                  <a:gd name="T10" fmla="*/ 93 w 162"/>
                  <a:gd name="T11" fmla="*/ 123 h 289"/>
                  <a:gd name="T12" fmla="*/ 89 w 162"/>
                  <a:gd name="T13" fmla="*/ 136 h 289"/>
                  <a:gd name="T14" fmla="*/ 88 w 162"/>
                  <a:gd name="T15" fmla="*/ 144 h 289"/>
                  <a:gd name="T16" fmla="*/ 84 w 162"/>
                  <a:gd name="T17" fmla="*/ 158 h 289"/>
                  <a:gd name="T18" fmla="*/ 70 w 162"/>
                  <a:gd name="T19" fmla="*/ 156 h 289"/>
                  <a:gd name="T20" fmla="*/ 56 w 162"/>
                  <a:gd name="T21" fmla="*/ 166 h 289"/>
                  <a:gd name="T22" fmla="*/ 58 w 162"/>
                  <a:gd name="T23" fmla="*/ 177 h 289"/>
                  <a:gd name="T24" fmla="*/ 44 w 162"/>
                  <a:gd name="T25" fmla="*/ 174 h 289"/>
                  <a:gd name="T26" fmla="*/ 32 w 162"/>
                  <a:gd name="T27" fmla="*/ 169 h 289"/>
                  <a:gd name="T28" fmla="*/ 20 w 162"/>
                  <a:gd name="T29" fmla="*/ 196 h 289"/>
                  <a:gd name="T30" fmla="*/ 24 w 162"/>
                  <a:gd name="T31" fmla="*/ 204 h 289"/>
                  <a:gd name="T32" fmla="*/ 26 w 162"/>
                  <a:gd name="T33" fmla="*/ 211 h 289"/>
                  <a:gd name="T34" fmla="*/ 27 w 162"/>
                  <a:gd name="T35" fmla="*/ 222 h 289"/>
                  <a:gd name="T36" fmla="*/ 3 w 162"/>
                  <a:gd name="T37" fmla="*/ 227 h 289"/>
                  <a:gd name="T38" fmla="*/ 3 w 162"/>
                  <a:gd name="T39" fmla="*/ 243 h 289"/>
                  <a:gd name="T40" fmla="*/ 6 w 162"/>
                  <a:gd name="T41" fmla="*/ 254 h 289"/>
                  <a:gd name="T42" fmla="*/ 33 w 162"/>
                  <a:gd name="T43" fmla="*/ 252 h 289"/>
                  <a:gd name="T44" fmla="*/ 43 w 162"/>
                  <a:gd name="T45" fmla="*/ 260 h 289"/>
                  <a:gd name="T46" fmla="*/ 51 w 162"/>
                  <a:gd name="T47" fmla="*/ 266 h 289"/>
                  <a:gd name="T48" fmla="*/ 58 w 162"/>
                  <a:gd name="T49" fmla="*/ 260 h 289"/>
                  <a:gd name="T50" fmla="*/ 76 w 162"/>
                  <a:gd name="T51" fmla="*/ 273 h 289"/>
                  <a:gd name="T52" fmla="*/ 98 w 162"/>
                  <a:gd name="T53" fmla="*/ 274 h 289"/>
                  <a:gd name="T54" fmla="*/ 104 w 162"/>
                  <a:gd name="T55" fmla="*/ 278 h 289"/>
                  <a:gd name="T56" fmla="*/ 104 w 162"/>
                  <a:gd name="T57" fmla="*/ 279 h 289"/>
                  <a:gd name="T58" fmla="*/ 113 w 162"/>
                  <a:gd name="T59" fmla="*/ 287 h 289"/>
                  <a:gd name="T60" fmla="*/ 124 w 162"/>
                  <a:gd name="T61" fmla="*/ 280 h 289"/>
                  <a:gd name="T62" fmla="*/ 120 w 162"/>
                  <a:gd name="T63" fmla="*/ 274 h 289"/>
                  <a:gd name="T64" fmla="*/ 124 w 162"/>
                  <a:gd name="T65" fmla="*/ 257 h 289"/>
                  <a:gd name="T66" fmla="*/ 134 w 162"/>
                  <a:gd name="T67" fmla="*/ 256 h 289"/>
                  <a:gd name="T68" fmla="*/ 121 w 162"/>
                  <a:gd name="T69" fmla="*/ 242 h 289"/>
                  <a:gd name="T70" fmla="*/ 117 w 162"/>
                  <a:gd name="T71" fmla="*/ 237 h 289"/>
                  <a:gd name="T72" fmla="*/ 122 w 162"/>
                  <a:gd name="T73" fmla="*/ 231 h 289"/>
                  <a:gd name="T74" fmla="*/ 151 w 162"/>
                  <a:gd name="T75" fmla="*/ 233 h 289"/>
                  <a:gd name="T76" fmla="*/ 162 w 162"/>
                  <a:gd name="T77" fmla="*/ 231 h 289"/>
                  <a:gd name="T78" fmla="*/ 145 w 162"/>
                  <a:gd name="T79" fmla="*/ 187 h 289"/>
                  <a:gd name="T80" fmla="*/ 137 w 162"/>
                  <a:gd name="T81" fmla="*/ 184 h 289"/>
                  <a:gd name="T82" fmla="*/ 136 w 162"/>
                  <a:gd name="T83" fmla="*/ 172 h 289"/>
                  <a:gd name="T84" fmla="*/ 138 w 162"/>
                  <a:gd name="T85" fmla="*/ 95 h 289"/>
                  <a:gd name="T86" fmla="*/ 140 w 162"/>
                  <a:gd name="T87" fmla="*/ 80 h 289"/>
                  <a:gd name="T88" fmla="*/ 148 w 162"/>
                  <a:gd name="T89" fmla="*/ 68 h 289"/>
                  <a:gd name="T90" fmla="*/ 139 w 162"/>
                  <a:gd name="T91" fmla="*/ 55 h 289"/>
                  <a:gd name="T92" fmla="*/ 138 w 162"/>
                  <a:gd name="T93" fmla="*/ 44 h 289"/>
                  <a:gd name="T94" fmla="*/ 138 w 162"/>
                  <a:gd name="T95" fmla="*/ 43 h 289"/>
                  <a:gd name="T96" fmla="*/ 146 w 162"/>
                  <a:gd name="T97" fmla="*/ 18 h 289"/>
                  <a:gd name="T98" fmla="*/ 150 w 162"/>
                  <a:gd name="T99" fmla="*/ 10 h 289"/>
                  <a:gd name="T100" fmla="*/ 156 w 162"/>
                  <a:gd name="T101" fmla="*/ 6 h 289"/>
                  <a:gd name="T102" fmla="*/ 148 w 162"/>
                  <a:gd name="T103" fmla="*/ 0 h 289"/>
                  <a:gd name="T104" fmla="*/ 134 w 162"/>
                  <a:gd name="T105" fmla="*/ 5 h 289"/>
                  <a:gd name="T106" fmla="*/ 122 w 162"/>
                  <a:gd name="T107" fmla="*/ 16 h 289"/>
                  <a:gd name="T108" fmla="*/ 105 w 162"/>
                  <a:gd name="T109" fmla="*/ 28 h 289"/>
                  <a:gd name="T110" fmla="*/ 98 w 162"/>
                  <a:gd name="T111" fmla="*/ 35 h 289"/>
                  <a:gd name="T112" fmla="*/ 93 w 162"/>
                  <a:gd name="T113" fmla="*/ 59 h 289"/>
                  <a:gd name="T114" fmla="*/ 92 w 162"/>
                  <a:gd name="T115" fmla="*/ 66 h 289"/>
                  <a:gd name="T116" fmla="*/ 87 w 162"/>
                  <a:gd name="T117" fmla="*/ 72 h 289"/>
                  <a:gd name="T118" fmla="*/ 86 w 162"/>
                  <a:gd name="T119" fmla="*/ 73 h 289"/>
                  <a:gd name="T120" fmla="*/ 76 w 162"/>
                  <a:gd name="T121" fmla="*/ 74 h 289"/>
                  <a:gd name="T122" fmla="*/ 76 w 162"/>
                  <a:gd name="T123" fmla="*/ 74 h 289"/>
                  <a:gd name="T124" fmla="*/ 54 w 162"/>
                  <a:gd name="T125" fmla="*/ 6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2" h="289">
                    <a:moveTo>
                      <a:pt x="54" y="66"/>
                    </a:moveTo>
                    <a:cubicBezTo>
                      <a:pt x="52" y="65"/>
                      <a:pt x="52" y="65"/>
                      <a:pt x="52" y="65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54" y="98"/>
                      <a:pt x="54" y="98"/>
                      <a:pt x="54" y="98"/>
                    </a:cubicBezTo>
                    <a:cubicBezTo>
                      <a:pt x="61" y="100"/>
                      <a:pt x="61" y="100"/>
                      <a:pt x="61" y="100"/>
                    </a:cubicBezTo>
                    <a:cubicBezTo>
                      <a:pt x="61" y="100"/>
                      <a:pt x="61" y="100"/>
                      <a:pt x="61" y="100"/>
                    </a:cubicBezTo>
                    <a:cubicBezTo>
                      <a:pt x="61" y="100"/>
                      <a:pt x="61" y="100"/>
                      <a:pt x="61" y="100"/>
                    </a:cubicBezTo>
                    <a:cubicBezTo>
                      <a:pt x="62" y="101"/>
                      <a:pt x="62" y="101"/>
                      <a:pt x="62" y="101"/>
                    </a:cubicBezTo>
                    <a:cubicBezTo>
                      <a:pt x="70" y="108"/>
                      <a:pt x="70" y="108"/>
                      <a:pt x="70" y="108"/>
                    </a:cubicBezTo>
                    <a:cubicBezTo>
                      <a:pt x="82" y="110"/>
                      <a:pt x="82" y="110"/>
                      <a:pt x="82" y="110"/>
                    </a:cubicBezTo>
                    <a:cubicBezTo>
                      <a:pt x="82" y="110"/>
                      <a:pt x="82" y="110"/>
                      <a:pt x="82" y="110"/>
                    </a:cubicBezTo>
                    <a:cubicBezTo>
                      <a:pt x="88" y="114"/>
                      <a:pt x="88" y="114"/>
                      <a:pt x="88" y="114"/>
                    </a:cubicBezTo>
                    <a:cubicBezTo>
                      <a:pt x="88" y="114"/>
                      <a:pt x="88" y="114"/>
                      <a:pt x="88" y="114"/>
                    </a:cubicBezTo>
                    <a:cubicBezTo>
                      <a:pt x="88" y="114"/>
                      <a:pt x="88" y="114"/>
                      <a:pt x="88" y="114"/>
                    </a:cubicBezTo>
                    <a:cubicBezTo>
                      <a:pt x="88" y="115"/>
                      <a:pt x="88" y="115"/>
                      <a:pt x="88" y="115"/>
                    </a:cubicBezTo>
                    <a:cubicBezTo>
                      <a:pt x="93" y="122"/>
                      <a:pt x="93" y="122"/>
                      <a:pt x="93" y="122"/>
                    </a:cubicBezTo>
                    <a:cubicBezTo>
                      <a:pt x="94" y="122"/>
                      <a:pt x="94" y="122"/>
                      <a:pt x="94" y="122"/>
                    </a:cubicBezTo>
                    <a:cubicBezTo>
                      <a:pt x="93" y="123"/>
                      <a:pt x="93" y="123"/>
                      <a:pt x="93" y="123"/>
                    </a:cubicBezTo>
                    <a:cubicBezTo>
                      <a:pt x="89" y="130"/>
                      <a:pt x="89" y="130"/>
                      <a:pt x="89" y="130"/>
                    </a:cubicBezTo>
                    <a:cubicBezTo>
                      <a:pt x="88" y="130"/>
                      <a:pt x="88" y="132"/>
                      <a:pt x="88" y="136"/>
                    </a:cubicBezTo>
                    <a:cubicBezTo>
                      <a:pt x="89" y="136"/>
                      <a:pt x="89" y="136"/>
                      <a:pt x="89" y="136"/>
                    </a:cubicBezTo>
                    <a:cubicBezTo>
                      <a:pt x="89" y="143"/>
                      <a:pt x="89" y="143"/>
                      <a:pt x="89" y="143"/>
                    </a:cubicBezTo>
                    <a:cubicBezTo>
                      <a:pt x="88" y="144"/>
                      <a:pt x="88" y="144"/>
                      <a:pt x="88" y="144"/>
                    </a:cubicBezTo>
                    <a:cubicBezTo>
                      <a:pt x="88" y="144"/>
                      <a:pt x="88" y="144"/>
                      <a:pt x="88" y="144"/>
                    </a:cubicBezTo>
                    <a:cubicBezTo>
                      <a:pt x="85" y="156"/>
                      <a:pt x="85" y="156"/>
                      <a:pt x="85" y="156"/>
                    </a:cubicBezTo>
                    <a:cubicBezTo>
                      <a:pt x="84" y="158"/>
                      <a:pt x="84" y="158"/>
                      <a:pt x="84" y="158"/>
                    </a:cubicBezTo>
                    <a:cubicBezTo>
                      <a:pt x="84" y="158"/>
                      <a:pt x="84" y="158"/>
                      <a:pt x="84" y="158"/>
                    </a:cubicBezTo>
                    <a:cubicBezTo>
                      <a:pt x="82" y="157"/>
                      <a:pt x="82" y="157"/>
                      <a:pt x="82" y="157"/>
                    </a:cubicBezTo>
                    <a:cubicBezTo>
                      <a:pt x="77" y="156"/>
                      <a:pt x="77" y="156"/>
                      <a:pt x="77" y="156"/>
                    </a:cubicBezTo>
                    <a:cubicBezTo>
                      <a:pt x="70" y="156"/>
                      <a:pt x="70" y="156"/>
                      <a:pt x="70" y="156"/>
                    </a:cubicBezTo>
                    <a:cubicBezTo>
                      <a:pt x="64" y="158"/>
                      <a:pt x="64" y="158"/>
                      <a:pt x="64" y="158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6" y="166"/>
                      <a:pt x="56" y="166"/>
                      <a:pt x="56" y="166"/>
                    </a:cubicBezTo>
                    <a:cubicBezTo>
                      <a:pt x="65" y="170"/>
                      <a:pt x="65" y="170"/>
                      <a:pt x="65" y="170"/>
                    </a:cubicBezTo>
                    <a:cubicBezTo>
                      <a:pt x="64" y="172"/>
                      <a:pt x="64" y="172"/>
                      <a:pt x="64" y="172"/>
                    </a:cubicBezTo>
                    <a:cubicBezTo>
                      <a:pt x="64" y="174"/>
                      <a:pt x="62" y="176"/>
                      <a:pt x="58" y="177"/>
                    </a:cubicBezTo>
                    <a:cubicBezTo>
                      <a:pt x="53" y="177"/>
                      <a:pt x="53" y="177"/>
                      <a:pt x="53" y="177"/>
                    </a:cubicBezTo>
                    <a:cubicBezTo>
                      <a:pt x="44" y="174"/>
                      <a:pt x="44" y="174"/>
                      <a:pt x="44" y="174"/>
                    </a:cubicBezTo>
                    <a:cubicBezTo>
                      <a:pt x="44" y="174"/>
                      <a:pt x="44" y="174"/>
                      <a:pt x="44" y="174"/>
                    </a:cubicBezTo>
                    <a:cubicBezTo>
                      <a:pt x="44" y="174"/>
                      <a:pt x="44" y="174"/>
                      <a:pt x="44" y="174"/>
                    </a:cubicBezTo>
                    <a:cubicBezTo>
                      <a:pt x="35" y="169"/>
                      <a:pt x="35" y="169"/>
                      <a:pt x="35" y="169"/>
                    </a:cubicBezTo>
                    <a:cubicBezTo>
                      <a:pt x="32" y="169"/>
                      <a:pt x="32" y="169"/>
                      <a:pt x="32" y="169"/>
                    </a:cubicBezTo>
                    <a:cubicBezTo>
                      <a:pt x="22" y="183"/>
                      <a:pt x="22" y="183"/>
                      <a:pt x="22" y="183"/>
                    </a:cubicBezTo>
                    <a:cubicBezTo>
                      <a:pt x="20" y="188"/>
                      <a:pt x="20" y="188"/>
                      <a:pt x="20" y="188"/>
                    </a:cubicBezTo>
                    <a:cubicBezTo>
                      <a:pt x="20" y="196"/>
                      <a:pt x="20" y="196"/>
                      <a:pt x="20" y="196"/>
                    </a:cubicBezTo>
                    <a:cubicBezTo>
                      <a:pt x="24" y="203"/>
                      <a:pt x="24" y="203"/>
                      <a:pt x="24" y="203"/>
                    </a:cubicBezTo>
                    <a:cubicBezTo>
                      <a:pt x="24" y="204"/>
                      <a:pt x="24" y="204"/>
                      <a:pt x="24" y="204"/>
                    </a:cubicBezTo>
                    <a:cubicBezTo>
                      <a:pt x="24" y="204"/>
                      <a:pt x="24" y="204"/>
                      <a:pt x="24" y="204"/>
                    </a:cubicBezTo>
                    <a:cubicBezTo>
                      <a:pt x="24" y="204"/>
                      <a:pt x="24" y="204"/>
                      <a:pt x="24" y="204"/>
                    </a:cubicBezTo>
                    <a:cubicBezTo>
                      <a:pt x="26" y="210"/>
                      <a:pt x="26" y="210"/>
                      <a:pt x="26" y="210"/>
                    </a:cubicBezTo>
                    <a:cubicBezTo>
                      <a:pt x="26" y="211"/>
                      <a:pt x="26" y="211"/>
                      <a:pt x="26" y="211"/>
                    </a:cubicBezTo>
                    <a:cubicBezTo>
                      <a:pt x="26" y="220"/>
                      <a:pt x="26" y="220"/>
                      <a:pt x="26" y="220"/>
                    </a:cubicBezTo>
                    <a:cubicBezTo>
                      <a:pt x="26" y="221"/>
                      <a:pt x="26" y="221"/>
                      <a:pt x="26" y="221"/>
                    </a:cubicBezTo>
                    <a:cubicBezTo>
                      <a:pt x="27" y="222"/>
                      <a:pt x="27" y="222"/>
                      <a:pt x="27" y="222"/>
                    </a:cubicBezTo>
                    <a:cubicBezTo>
                      <a:pt x="20" y="223"/>
                      <a:pt x="20" y="223"/>
                      <a:pt x="20" y="223"/>
                    </a:cubicBezTo>
                    <a:cubicBezTo>
                      <a:pt x="8" y="223"/>
                      <a:pt x="8" y="223"/>
                      <a:pt x="8" y="223"/>
                    </a:cubicBezTo>
                    <a:cubicBezTo>
                      <a:pt x="3" y="227"/>
                      <a:pt x="3" y="227"/>
                      <a:pt x="3" y="227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1" y="231"/>
                      <a:pt x="1" y="231"/>
                      <a:pt x="1" y="231"/>
                    </a:cubicBezTo>
                    <a:cubicBezTo>
                      <a:pt x="3" y="243"/>
                      <a:pt x="3" y="243"/>
                      <a:pt x="3" y="243"/>
                    </a:cubicBezTo>
                    <a:cubicBezTo>
                      <a:pt x="4" y="243"/>
                      <a:pt x="4" y="243"/>
                      <a:pt x="4" y="243"/>
                    </a:cubicBezTo>
                    <a:cubicBezTo>
                      <a:pt x="4" y="248"/>
                      <a:pt x="4" y="248"/>
                      <a:pt x="4" y="248"/>
                    </a:cubicBezTo>
                    <a:cubicBezTo>
                      <a:pt x="6" y="254"/>
                      <a:pt x="6" y="254"/>
                      <a:pt x="6" y="254"/>
                    </a:cubicBezTo>
                    <a:cubicBezTo>
                      <a:pt x="15" y="259"/>
                      <a:pt x="15" y="259"/>
                      <a:pt x="15" y="259"/>
                    </a:cubicBezTo>
                    <a:cubicBezTo>
                      <a:pt x="27" y="256"/>
                      <a:pt x="27" y="256"/>
                      <a:pt x="27" y="256"/>
                    </a:cubicBezTo>
                    <a:cubicBezTo>
                      <a:pt x="33" y="252"/>
                      <a:pt x="33" y="252"/>
                      <a:pt x="33" y="252"/>
                    </a:cubicBezTo>
                    <a:cubicBezTo>
                      <a:pt x="34" y="252"/>
                      <a:pt x="34" y="252"/>
                      <a:pt x="34" y="252"/>
                    </a:cubicBezTo>
                    <a:cubicBezTo>
                      <a:pt x="40" y="252"/>
                      <a:pt x="40" y="252"/>
                      <a:pt x="40" y="252"/>
                    </a:cubicBezTo>
                    <a:cubicBezTo>
                      <a:pt x="43" y="260"/>
                      <a:pt x="43" y="260"/>
                      <a:pt x="43" y="260"/>
                    </a:cubicBezTo>
                    <a:cubicBezTo>
                      <a:pt x="45" y="262"/>
                      <a:pt x="46" y="264"/>
                      <a:pt x="47" y="266"/>
                    </a:cubicBezTo>
                    <a:cubicBezTo>
                      <a:pt x="50" y="266"/>
                      <a:pt x="50" y="266"/>
                      <a:pt x="50" y="266"/>
                    </a:cubicBezTo>
                    <a:cubicBezTo>
                      <a:pt x="51" y="266"/>
                      <a:pt x="51" y="266"/>
                      <a:pt x="51" y="266"/>
                    </a:cubicBezTo>
                    <a:cubicBezTo>
                      <a:pt x="52" y="266"/>
                      <a:pt x="52" y="266"/>
                      <a:pt x="52" y="266"/>
                    </a:cubicBezTo>
                    <a:cubicBezTo>
                      <a:pt x="52" y="265"/>
                      <a:pt x="52" y="265"/>
                      <a:pt x="52" y="265"/>
                    </a:cubicBezTo>
                    <a:cubicBezTo>
                      <a:pt x="58" y="260"/>
                      <a:pt x="58" y="260"/>
                      <a:pt x="58" y="260"/>
                    </a:cubicBezTo>
                    <a:cubicBezTo>
                      <a:pt x="63" y="270"/>
                      <a:pt x="63" y="270"/>
                      <a:pt x="63" y="270"/>
                    </a:cubicBezTo>
                    <a:cubicBezTo>
                      <a:pt x="68" y="273"/>
                      <a:pt x="68" y="273"/>
                      <a:pt x="68" y="273"/>
                    </a:cubicBezTo>
                    <a:cubicBezTo>
                      <a:pt x="76" y="273"/>
                      <a:pt x="76" y="273"/>
                      <a:pt x="76" y="273"/>
                    </a:cubicBezTo>
                    <a:cubicBezTo>
                      <a:pt x="82" y="272"/>
                      <a:pt x="82" y="272"/>
                      <a:pt x="82" y="272"/>
                    </a:cubicBezTo>
                    <a:cubicBezTo>
                      <a:pt x="84" y="272"/>
                      <a:pt x="84" y="272"/>
                      <a:pt x="84" y="272"/>
                    </a:cubicBezTo>
                    <a:cubicBezTo>
                      <a:pt x="98" y="274"/>
                      <a:pt x="98" y="274"/>
                      <a:pt x="98" y="274"/>
                    </a:cubicBezTo>
                    <a:cubicBezTo>
                      <a:pt x="98" y="274"/>
                      <a:pt x="98" y="274"/>
                      <a:pt x="98" y="274"/>
                    </a:cubicBezTo>
                    <a:cubicBezTo>
                      <a:pt x="98" y="275"/>
                      <a:pt x="98" y="275"/>
                      <a:pt x="98" y="275"/>
                    </a:cubicBezTo>
                    <a:cubicBezTo>
                      <a:pt x="104" y="278"/>
                      <a:pt x="104" y="278"/>
                      <a:pt x="104" y="278"/>
                    </a:cubicBezTo>
                    <a:cubicBezTo>
                      <a:pt x="104" y="278"/>
                      <a:pt x="104" y="278"/>
                      <a:pt x="104" y="278"/>
                    </a:cubicBezTo>
                    <a:cubicBezTo>
                      <a:pt x="104" y="278"/>
                      <a:pt x="104" y="278"/>
                      <a:pt x="104" y="278"/>
                    </a:cubicBezTo>
                    <a:cubicBezTo>
                      <a:pt x="104" y="279"/>
                      <a:pt x="104" y="279"/>
                      <a:pt x="104" y="279"/>
                    </a:cubicBezTo>
                    <a:cubicBezTo>
                      <a:pt x="110" y="283"/>
                      <a:pt x="110" y="283"/>
                      <a:pt x="110" y="283"/>
                    </a:cubicBezTo>
                    <a:cubicBezTo>
                      <a:pt x="110" y="283"/>
                      <a:pt x="110" y="283"/>
                      <a:pt x="110" y="283"/>
                    </a:cubicBezTo>
                    <a:cubicBezTo>
                      <a:pt x="113" y="287"/>
                      <a:pt x="113" y="287"/>
                      <a:pt x="113" y="287"/>
                    </a:cubicBezTo>
                    <a:cubicBezTo>
                      <a:pt x="117" y="289"/>
                      <a:pt x="117" y="289"/>
                      <a:pt x="117" y="289"/>
                    </a:cubicBezTo>
                    <a:cubicBezTo>
                      <a:pt x="124" y="288"/>
                      <a:pt x="124" y="288"/>
                      <a:pt x="124" y="288"/>
                    </a:cubicBezTo>
                    <a:cubicBezTo>
                      <a:pt x="124" y="280"/>
                      <a:pt x="124" y="280"/>
                      <a:pt x="124" y="280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18" y="263"/>
                      <a:pt x="118" y="263"/>
                      <a:pt x="118" y="263"/>
                    </a:cubicBezTo>
                    <a:cubicBezTo>
                      <a:pt x="123" y="258"/>
                      <a:pt x="123" y="258"/>
                      <a:pt x="123" y="258"/>
                    </a:cubicBezTo>
                    <a:cubicBezTo>
                      <a:pt x="124" y="257"/>
                      <a:pt x="124" y="257"/>
                      <a:pt x="124" y="257"/>
                    </a:cubicBezTo>
                    <a:cubicBezTo>
                      <a:pt x="124" y="257"/>
                      <a:pt x="124" y="257"/>
                      <a:pt x="124" y="257"/>
                    </a:cubicBezTo>
                    <a:cubicBezTo>
                      <a:pt x="129" y="256"/>
                      <a:pt x="129" y="256"/>
                      <a:pt x="129" y="256"/>
                    </a:cubicBezTo>
                    <a:cubicBezTo>
                      <a:pt x="134" y="256"/>
                      <a:pt x="134" y="256"/>
                      <a:pt x="134" y="256"/>
                    </a:cubicBezTo>
                    <a:cubicBezTo>
                      <a:pt x="136" y="254"/>
                      <a:pt x="136" y="254"/>
                      <a:pt x="136" y="254"/>
                    </a:cubicBezTo>
                    <a:cubicBezTo>
                      <a:pt x="132" y="250"/>
                      <a:pt x="132" y="250"/>
                      <a:pt x="132" y="250"/>
                    </a:cubicBezTo>
                    <a:cubicBezTo>
                      <a:pt x="121" y="242"/>
                      <a:pt x="121" y="242"/>
                      <a:pt x="121" y="242"/>
                    </a:cubicBezTo>
                    <a:cubicBezTo>
                      <a:pt x="118" y="238"/>
                      <a:pt x="118" y="238"/>
                      <a:pt x="118" y="238"/>
                    </a:cubicBezTo>
                    <a:cubicBezTo>
                      <a:pt x="118" y="238"/>
                      <a:pt x="118" y="238"/>
                      <a:pt x="118" y="238"/>
                    </a:cubicBezTo>
                    <a:cubicBezTo>
                      <a:pt x="117" y="237"/>
                      <a:pt x="117" y="237"/>
                      <a:pt x="117" y="237"/>
                    </a:cubicBezTo>
                    <a:cubicBezTo>
                      <a:pt x="118" y="236"/>
                      <a:pt x="118" y="236"/>
                      <a:pt x="118" y="236"/>
                    </a:cubicBezTo>
                    <a:cubicBezTo>
                      <a:pt x="121" y="230"/>
                      <a:pt x="121" y="230"/>
                      <a:pt x="121" y="230"/>
                    </a:cubicBezTo>
                    <a:cubicBezTo>
                      <a:pt x="122" y="231"/>
                      <a:pt x="122" y="231"/>
                      <a:pt x="122" y="231"/>
                    </a:cubicBezTo>
                    <a:cubicBezTo>
                      <a:pt x="130" y="233"/>
                      <a:pt x="130" y="233"/>
                      <a:pt x="130" y="233"/>
                    </a:cubicBezTo>
                    <a:cubicBezTo>
                      <a:pt x="151" y="232"/>
                      <a:pt x="151" y="232"/>
                      <a:pt x="151" y="232"/>
                    </a:cubicBezTo>
                    <a:cubicBezTo>
                      <a:pt x="151" y="233"/>
                      <a:pt x="151" y="233"/>
                      <a:pt x="151" y="233"/>
                    </a:cubicBezTo>
                    <a:cubicBezTo>
                      <a:pt x="152" y="233"/>
                      <a:pt x="152" y="233"/>
                      <a:pt x="152" y="233"/>
                    </a:cubicBezTo>
                    <a:cubicBezTo>
                      <a:pt x="158" y="235"/>
                      <a:pt x="158" y="235"/>
                      <a:pt x="158" y="235"/>
                    </a:cubicBezTo>
                    <a:cubicBezTo>
                      <a:pt x="162" y="231"/>
                      <a:pt x="162" y="231"/>
                      <a:pt x="162" y="231"/>
                    </a:cubicBezTo>
                    <a:cubicBezTo>
                      <a:pt x="160" y="219"/>
                      <a:pt x="160" y="219"/>
                      <a:pt x="160" y="219"/>
                    </a:cubicBezTo>
                    <a:cubicBezTo>
                      <a:pt x="152" y="214"/>
                      <a:pt x="152" y="214"/>
                      <a:pt x="152" y="214"/>
                    </a:cubicBezTo>
                    <a:cubicBezTo>
                      <a:pt x="146" y="210"/>
                      <a:pt x="144" y="202"/>
                      <a:pt x="145" y="187"/>
                    </a:cubicBezTo>
                    <a:cubicBezTo>
                      <a:pt x="138" y="184"/>
                      <a:pt x="138" y="184"/>
                      <a:pt x="138" y="184"/>
                    </a:cubicBezTo>
                    <a:cubicBezTo>
                      <a:pt x="138" y="184"/>
                      <a:pt x="138" y="184"/>
                      <a:pt x="138" y="184"/>
                    </a:cubicBezTo>
                    <a:cubicBezTo>
                      <a:pt x="137" y="184"/>
                      <a:pt x="137" y="184"/>
                      <a:pt x="137" y="184"/>
                    </a:cubicBezTo>
                    <a:cubicBezTo>
                      <a:pt x="137" y="183"/>
                      <a:pt x="137" y="183"/>
                      <a:pt x="137" y="183"/>
                    </a:cubicBezTo>
                    <a:cubicBezTo>
                      <a:pt x="137" y="182"/>
                      <a:pt x="137" y="182"/>
                      <a:pt x="137" y="182"/>
                    </a:cubicBezTo>
                    <a:cubicBezTo>
                      <a:pt x="136" y="172"/>
                      <a:pt x="136" y="172"/>
                      <a:pt x="136" y="172"/>
                    </a:cubicBezTo>
                    <a:cubicBezTo>
                      <a:pt x="144" y="131"/>
                      <a:pt x="144" y="131"/>
                      <a:pt x="144" y="131"/>
                    </a:cubicBezTo>
                    <a:cubicBezTo>
                      <a:pt x="141" y="119"/>
                      <a:pt x="139" y="111"/>
                      <a:pt x="139" y="107"/>
                    </a:cubicBezTo>
                    <a:cubicBezTo>
                      <a:pt x="138" y="95"/>
                      <a:pt x="138" y="95"/>
                      <a:pt x="138" y="95"/>
                    </a:cubicBezTo>
                    <a:cubicBezTo>
                      <a:pt x="139" y="82"/>
                      <a:pt x="139" y="82"/>
                      <a:pt x="139" y="82"/>
                    </a:cubicBezTo>
                    <a:cubicBezTo>
                      <a:pt x="139" y="81"/>
                      <a:pt x="139" y="81"/>
                      <a:pt x="139" y="81"/>
                    </a:cubicBezTo>
                    <a:cubicBezTo>
                      <a:pt x="140" y="80"/>
                      <a:pt x="140" y="80"/>
                      <a:pt x="140" y="80"/>
                    </a:cubicBezTo>
                    <a:cubicBezTo>
                      <a:pt x="140" y="80"/>
                      <a:pt x="140" y="80"/>
                      <a:pt x="140" y="80"/>
                    </a:cubicBezTo>
                    <a:cubicBezTo>
                      <a:pt x="148" y="74"/>
                      <a:pt x="148" y="74"/>
                      <a:pt x="148" y="74"/>
                    </a:cubicBezTo>
                    <a:cubicBezTo>
                      <a:pt x="148" y="68"/>
                      <a:pt x="148" y="68"/>
                      <a:pt x="148" y="68"/>
                    </a:cubicBezTo>
                    <a:cubicBezTo>
                      <a:pt x="148" y="66"/>
                      <a:pt x="147" y="64"/>
                      <a:pt x="145" y="61"/>
                    </a:cubicBezTo>
                    <a:cubicBezTo>
                      <a:pt x="140" y="55"/>
                      <a:pt x="140" y="55"/>
                      <a:pt x="140" y="55"/>
                    </a:cubicBezTo>
                    <a:cubicBezTo>
                      <a:pt x="139" y="55"/>
                      <a:pt x="139" y="55"/>
                      <a:pt x="139" y="55"/>
                    </a:cubicBezTo>
                    <a:cubicBezTo>
                      <a:pt x="139" y="54"/>
                      <a:pt x="139" y="54"/>
                      <a:pt x="139" y="54"/>
                    </a:cubicBezTo>
                    <a:cubicBezTo>
                      <a:pt x="138" y="44"/>
                      <a:pt x="138" y="44"/>
                      <a:pt x="138" y="44"/>
                    </a:cubicBezTo>
                    <a:cubicBezTo>
                      <a:pt x="138" y="44"/>
                      <a:pt x="138" y="44"/>
                      <a:pt x="138" y="44"/>
                    </a:cubicBezTo>
                    <a:cubicBezTo>
                      <a:pt x="138" y="44"/>
                      <a:pt x="138" y="44"/>
                      <a:pt x="138" y="44"/>
                    </a:cubicBezTo>
                    <a:cubicBezTo>
                      <a:pt x="138" y="43"/>
                      <a:pt x="138" y="43"/>
                      <a:pt x="138" y="43"/>
                    </a:cubicBezTo>
                    <a:cubicBezTo>
                      <a:pt x="138" y="43"/>
                      <a:pt x="138" y="43"/>
                      <a:pt x="138" y="43"/>
                    </a:cubicBezTo>
                    <a:cubicBezTo>
                      <a:pt x="149" y="30"/>
                      <a:pt x="149" y="30"/>
                      <a:pt x="149" y="30"/>
                    </a:cubicBezTo>
                    <a:cubicBezTo>
                      <a:pt x="149" y="24"/>
                      <a:pt x="149" y="24"/>
                      <a:pt x="149" y="24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6" y="18"/>
                      <a:pt x="146" y="18"/>
                      <a:pt x="146" y="18"/>
                    </a:cubicBezTo>
                    <a:cubicBezTo>
                      <a:pt x="145" y="17"/>
                      <a:pt x="145" y="17"/>
                      <a:pt x="145" y="17"/>
                    </a:cubicBezTo>
                    <a:cubicBezTo>
                      <a:pt x="150" y="10"/>
                      <a:pt x="150" y="10"/>
                      <a:pt x="150" y="10"/>
                    </a:cubicBezTo>
                    <a:cubicBezTo>
                      <a:pt x="150" y="10"/>
                      <a:pt x="150" y="10"/>
                      <a:pt x="150" y="10"/>
                    </a:cubicBezTo>
                    <a:cubicBezTo>
                      <a:pt x="151" y="10"/>
                      <a:pt x="151" y="10"/>
                      <a:pt x="151" y="10"/>
                    </a:cubicBezTo>
                    <a:cubicBezTo>
                      <a:pt x="156" y="6"/>
                      <a:pt x="156" y="6"/>
                      <a:pt x="156" y="6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3" y="0"/>
                      <a:pt x="153" y="0"/>
                      <a:pt x="153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5" y="9"/>
                      <a:pt x="145" y="9"/>
                      <a:pt x="145" y="9"/>
                    </a:cubicBezTo>
                    <a:cubicBezTo>
                      <a:pt x="134" y="5"/>
                      <a:pt x="134" y="5"/>
                      <a:pt x="134" y="5"/>
                    </a:cubicBezTo>
                    <a:cubicBezTo>
                      <a:pt x="128" y="4"/>
                      <a:pt x="128" y="4"/>
                      <a:pt x="128" y="4"/>
                    </a:cubicBezTo>
                    <a:cubicBezTo>
                      <a:pt x="130" y="14"/>
                      <a:pt x="130" y="14"/>
                      <a:pt x="130" y="14"/>
                    </a:cubicBezTo>
                    <a:cubicBezTo>
                      <a:pt x="122" y="16"/>
                      <a:pt x="122" y="16"/>
                      <a:pt x="122" y="16"/>
                    </a:cubicBezTo>
                    <a:cubicBezTo>
                      <a:pt x="109" y="23"/>
                      <a:pt x="109" y="23"/>
                      <a:pt x="109" y="23"/>
                    </a:cubicBezTo>
                    <a:cubicBezTo>
                      <a:pt x="105" y="28"/>
                      <a:pt x="105" y="28"/>
                      <a:pt x="105" y="28"/>
                    </a:cubicBezTo>
                    <a:cubicBezTo>
                      <a:pt x="105" y="28"/>
                      <a:pt x="105" y="28"/>
                      <a:pt x="105" y="28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4" y="29"/>
                      <a:pt x="104" y="29"/>
                      <a:pt x="104" y="29"/>
                    </a:cubicBezTo>
                    <a:cubicBezTo>
                      <a:pt x="98" y="35"/>
                      <a:pt x="98" y="35"/>
                      <a:pt x="98" y="35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3" y="59"/>
                      <a:pt x="93" y="59"/>
                      <a:pt x="93" y="59"/>
                    </a:cubicBezTo>
                    <a:cubicBezTo>
                      <a:pt x="93" y="59"/>
                      <a:pt x="93" y="59"/>
                      <a:pt x="93" y="59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87" y="72"/>
                      <a:pt x="87" y="72"/>
                      <a:pt x="87" y="72"/>
                    </a:cubicBezTo>
                    <a:cubicBezTo>
                      <a:pt x="86" y="72"/>
                      <a:pt x="86" y="72"/>
                      <a:pt x="86" y="72"/>
                    </a:cubicBezTo>
                    <a:cubicBezTo>
                      <a:pt x="86" y="72"/>
                      <a:pt x="86" y="72"/>
                      <a:pt x="86" y="72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1" y="69"/>
                      <a:pt x="61" y="69"/>
                      <a:pt x="61" y="69"/>
                    </a:cubicBezTo>
                    <a:lnTo>
                      <a:pt x="54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8" name="íSḻiḍè">
                <a:extLst>
                  <a:ext uri="{FF2B5EF4-FFF2-40B4-BE49-F238E27FC236}">
                    <a16:creationId xmlns:a16="http://schemas.microsoft.com/office/drawing/2014/main" xmlns="" id="{DE8EB8AA-7324-4621-9B2C-635351AB2162}"/>
                  </a:ext>
                </a:extLst>
              </p:cNvPr>
              <p:cNvSpPr/>
              <p:nvPr/>
            </p:nvSpPr>
            <p:spPr bwMode="auto">
              <a:xfrm>
                <a:off x="3447" y="1749"/>
                <a:ext cx="256" cy="561"/>
              </a:xfrm>
              <a:custGeom>
                <a:avLst/>
                <a:gdLst>
                  <a:gd name="T0" fmla="*/ 100 w 108"/>
                  <a:gd name="T1" fmla="*/ 4 h 237"/>
                  <a:gd name="T2" fmla="*/ 94 w 108"/>
                  <a:gd name="T3" fmla="*/ 6 h 237"/>
                  <a:gd name="T4" fmla="*/ 88 w 108"/>
                  <a:gd name="T5" fmla="*/ 12 h 237"/>
                  <a:gd name="T6" fmla="*/ 87 w 108"/>
                  <a:gd name="T7" fmla="*/ 12 h 237"/>
                  <a:gd name="T8" fmla="*/ 68 w 108"/>
                  <a:gd name="T9" fmla="*/ 14 h 237"/>
                  <a:gd name="T10" fmla="*/ 61 w 108"/>
                  <a:gd name="T11" fmla="*/ 20 h 237"/>
                  <a:gd name="T12" fmla="*/ 56 w 108"/>
                  <a:gd name="T13" fmla="*/ 24 h 237"/>
                  <a:gd name="T14" fmla="*/ 46 w 108"/>
                  <a:gd name="T15" fmla="*/ 24 h 237"/>
                  <a:gd name="T16" fmla="*/ 42 w 108"/>
                  <a:gd name="T17" fmla="*/ 38 h 237"/>
                  <a:gd name="T18" fmla="*/ 41 w 108"/>
                  <a:gd name="T19" fmla="*/ 38 h 237"/>
                  <a:gd name="T20" fmla="*/ 33 w 108"/>
                  <a:gd name="T21" fmla="*/ 46 h 237"/>
                  <a:gd name="T22" fmla="*/ 21 w 108"/>
                  <a:gd name="T23" fmla="*/ 60 h 237"/>
                  <a:gd name="T24" fmla="*/ 14 w 108"/>
                  <a:gd name="T25" fmla="*/ 68 h 237"/>
                  <a:gd name="T26" fmla="*/ 13 w 108"/>
                  <a:gd name="T27" fmla="*/ 77 h 237"/>
                  <a:gd name="T28" fmla="*/ 13 w 108"/>
                  <a:gd name="T29" fmla="*/ 85 h 237"/>
                  <a:gd name="T30" fmla="*/ 8 w 108"/>
                  <a:gd name="T31" fmla="*/ 92 h 237"/>
                  <a:gd name="T32" fmla="*/ 8 w 108"/>
                  <a:gd name="T33" fmla="*/ 112 h 237"/>
                  <a:gd name="T34" fmla="*/ 12 w 108"/>
                  <a:gd name="T35" fmla="*/ 122 h 237"/>
                  <a:gd name="T36" fmla="*/ 11 w 108"/>
                  <a:gd name="T37" fmla="*/ 132 h 237"/>
                  <a:gd name="T38" fmla="*/ 3 w 108"/>
                  <a:gd name="T39" fmla="*/ 162 h 237"/>
                  <a:gd name="T40" fmla="*/ 9 w 108"/>
                  <a:gd name="T41" fmla="*/ 186 h 237"/>
                  <a:gd name="T42" fmla="*/ 7 w 108"/>
                  <a:gd name="T43" fmla="*/ 237 h 237"/>
                  <a:gd name="T44" fmla="*/ 17 w 108"/>
                  <a:gd name="T45" fmla="*/ 228 h 237"/>
                  <a:gd name="T46" fmla="*/ 56 w 108"/>
                  <a:gd name="T47" fmla="*/ 208 h 237"/>
                  <a:gd name="T48" fmla="*/ 75 w 108"/>
                  <a:gd name="T49" fmla="*/ 210 h 237"/>
                  <a:gd name="T50" fmla="*/ 91 w 108"/>
                  <a:gd name="T51" fmla="*/ 196 h 237"/>
                  <a:gd name="T52" fmla="*/ 95 w 108"/>
                  <a:gd name="T53" fmla="*/ 186 h 237"/>
                  <a:gd name="T54" fmla="*/ 95 w 108"/>
                  <a:gd name="T55" fmla="*/ 184 h 237"/>
                  <a:gd name="T56" fmla="*/ 97 w 108"/>
                  <a:gd name="T57" fmla="*/ 170 h 237"/>
                  <a:gd name="T58" fmla="*/ 98 w 108"/>
                  <a:gd name="T59" fmla="*/ 162 h 237"/>
                  <a:gd name="T60" fmla="*/ 95 w 108"/>
                  <a:gd name="T61" fmla="*/ 140 h 237"/>
                  <a:gd name="T62" fmla="*/ 96 w 108"/>
                  <a:gd name="T63" fmla="*/ 134 h 237"/>
                  <a:gd name="T64" fmla="*/ 108 w 108"/>
                  <a:gd name="T65" fmla="*/ 108 h 237"/>
                  <a:gd name="T66" fmla="*/ 91 w 108"/>
                  <a:gd name="T67" fmla="*/ 92 h 237"/>
                  <a:gd name="T68" fmla="*/ 88 w 108"/>
                  <a:gd name="T69" fmla="*/ 85 h 237"/>
                  <a:gd name="T70" fmla="*/ 90 w 108"/>
                  <a:gd name="T71" fmla="*/ 73 h 237"/>
                  <a:gd name="T72" fmla="*/ 92 w 108"/>
                  <a:gd name="T73" fmla="*/ 65 h 237"/>
                  <a:gd name="T74" fmla="*/ 104 w 108"/>
                  <a:gd name="T75" fmla="*/ 56 h 237"/>
                  <a:gd name="T76" fmla="*/ 107 w 108"/>
                  <a:gd name="T77" fmla="*/ 33 h 237"/>
                  <a:gd name="T78" fmla="*/ 100 w 108"/>
                  <a:gd name="T79" fmla="*/ 32 h 237"/>
                  <a:gd name="T80" fmla="*/ 91 w 108"/>
                  <a:gd name="T81" fmla="*/ 26 h 237"/>
                  <a:gd name="T82" fmla="*/ 90 w 108"/>
                  <a:gd name="T83" fmla="*/ 16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8" h="237">
                    <a:moveTo>
                      <a:pt x="101" y="12"/>
                    </a:moveTo>
                    <a:cubicBezTo>
                      <a:pt x="102" y="10"/>
                      <a:pt x="102" y="10"/>
                      <a:pt x="102" y="10"/>
                    </a:cubicBezTo>
                    <a:cubicBezTo>
                      <a:pt x="100" y="4"/>
                      <a:pt x="100" y="4"/>
                      <a:pt x="100" y="4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94" y="6"/>
                      <a:pt x="94" y="6"/>
                      <a:pt x="94" y="6"/>
                    </a:cubicBezTo>
                    <a:cubicBezTo>
                      <a:pt x="88" y="12"/>
                      <a:pt x="88" y="12"/>
                      <a:pt x="88" y="12"/>
                    </a:cubicBezTo>
                    <a:cubicBezTo>
                      <a:pt x="88" y="12"/>
                      <a:pt x="88" y="12"/>
                      <a:pt x="88" y="12"/>
                    </a:cubicBezTo>
                    <a:cubicBezTo>
                      <a:pt x="88" y="12"/>
                      <a:pt x="88" y="12"/>
                      <a:pt x="88" y="12"/>
                    </a:cubicBezTo>
                    <a:cubicBezTo>
                      <a:pt x="87" y="12"/>
                      <a:pt x="87" y="12"/>
                      <a:pt x="87" y="12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47" y="23"/>
                      <a:pt x="47" y="23"/>
                      <a:pt x="47" y="23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6" y="32"/>
                      <a:pt x="46" y="32"/>
                      <a:pt x="46" y="32"/>
                    </a:cubicBezTo>
                    <a:cubicBezTo>
                      <a:pt x="46" y="32"/>
                      <a:pt x="46" y="32"/>
                      <a:pt x="46" y="32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2"/>
                      <a:pt x="21" y="62"/>
                      <a:pt x="21" y="62"/>
                    </a:cubicBezTo>
                    <a:cubicBezTo>
                      <a:pt x="20" y="62"/>
                      <a:pt x="20" y="62"/>
                      <a:pt x="20" y="62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13" y="86"/>
                      <a:pt x="13" y="86"/>
                      <a:pt x="13" y="86"/>
                    </a:cubicBezTo>
                    <a:cubicBezTo>
                      <a:pt x="8" y="92"/>
                      <a:pt x="8" y="92"/>
                      <a:pt x="8" y="92"/>
                    </a:cubicBezTo>
                    <a:cubicBezTo>
                      <a:pt x="8" y="92"/>
                      <a:pt x="8" y="92"/>
                      <a:pt x="8" y="92"/>
                    </a:cubicBezTo>
                    <a:cubicBezTo>
                      <a:pt x="2" y="99"/>
                      <a:pt x="2" y="99"/>
                      <a:pt x="2" y="99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11" y="116"/>
                      <a:pt x="12" y="120"/>
                      <a:pt x="12" y="122"/>
                    </a:cubicBezTo>
                    <a:cubicBezTo>
                      <a:pt x="12" y="131"/>
                      <a:pt x="12" y="131"/>
                      <a:pt x="12" y="131"/>
                    </a:cubicBezTo>
                    <a:cubicBezTo>
                      <a:pt x="12" y="131"/>
                      <a:pt x="12" y="131"/>
                      <a:pt x="12" y="131"/>
                    </a:cubicBezTo>
                    <a:cubicBezTo>
                      <a:pt x="11" y="132"/>
                      <a:pt x="11" y="132"/>
                      <a:pt x="11" y="132"/>
                    </a:cubicBezTo>
                    <a:cubicBezTo>
                      <a:pt x="3" y="138"/>
                      <a:pt x="3" y="138"/>
                      <a:pt x="3" y="138"/>
                    </a:cubicBezTo>
                    <a:cubicBezTo>
                      <a:pt x="2" y="150"/>
                      <a:pt x="2" y="150"/>
                      <a:pt x="2" y="150"/>
                    </a:cubicBezTo>
                    <a:cubicBezTo>
                      <a:pt x="3" y="162"/>
                      <a:pt x="3" y="162"/>
                      <a:pt x="3" y="162"/>
                    </a:cubicBezTo>
                    <a:cubicBezTo>
                      <a:pt x="3" y="166"/>
                      <a:pt x="5" y="173"/>
                      <a:pt x="9" y="184"/>
                    </a:cubicBezTo>
                    <a:cubicBezTo>
                      <a:pt x="9" y="185"/>
                      <a:pt x="9" y="185"/>
                      <a:pt x="9" y="185"/>
                    </a:cubicBezTo>
                    <a:cubicBezTo>
                      <a:pt x="9" y="186"/>
                      <a:pt x="9" y="186"/>
                      <a:pt x="9" y="186"/>
                    </a:cubicBezTo>
                    <a:cubicBezTo>
                      <a:pt x="0" y="226"/>
                      <a:pt x="0" y="226"/>
                      <a:pt x="0" y="226"/>
                    </a:cubicBezTo>
                    <a:cubicBezTo>
                      <a:pt x="1" y="234"/>
                      <a:pt x="1" y="234"/>
                      <a:pt x="1" y="234"/>
                    </a:cubicBezTo>
                    <a:cubicBezTo>
                      <a:pt x="7" y="237"/>
                      <a:pt x="7" y="237"/>
                      <a:pt x="7" y="237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6" y="228"/>
                      <a:pt x="16" y="228"/>
                      <a:pt x="16" y="228"/>
                    </a:cubicBezTo>
                    <a:cubicBezTo>
                      <a:pt x="17" y="228"/>
                      <a:pt x="17" y="228"/>
                      <a:pt x="17" y="228"/>
                    </a:cubicBezTo>
                    <a:cubicBezTo>
                      <a:pt x="48" y="216"/>
                      <a:pt x="48" y="216"/>
                      <a:pt x="48" y="216"/>
                    </a:cubicBezTo>
                    <a:cubicBezTo>
                      <a:pt x="56" y="208"/>
                      <a:pt x="56" y="208"/>
                      <a:pt x="56" y="208"/>
                    </a:cubicBezTo>
                    <a:cubicBezTo>
                      <a:pt x="56" y="208"/>
                      <a:pt x="56" y="208"/>
                      <a:pt x="56" y="208"/>
                    </a:cubicBezTo>
                    <a:cubicBezTo>
                      <a:pt x="57" y="208"/>
                      <a:pt x="57" y="208"/>
                      <a:pt x="57" y="208"/>
                    </a:cubicBezTo>
                    <a:cubicBezTo>
                      <a:pt x="58" y="208"/>
                      <a:pt x="58" y="208"/>
                      <a:pt x="58" y="208"/>
                    </a:cubicBezTo>
                    <a:cubicBezTo>
                      <a:pt x="75" y="210"/>
                      <a:pt x="75" y="210"/>
                      <a:pt x="75" y="210"/>
                    </a:cubicBezTo>
                    <a:cubicBezTo>
                      <a:pt x="78" y="210"/>
                      <a:pt x="83" y="208"/>
                      <a:pt x="90" y="204"/>
                    </a:cubicBezTo>
                    <a:cubicBezTo>
                      <a:pt x="90" y="196"/>
                      <a:pt x="90" y="196"/>
                      <a:pt x="90" y="196"/>
                    </a:cubicBezTo>
                    <a:cubicBezTo>
                      <a:pt x="91" y="196"/>
                      <a:pt x="91" y="196"/>
                      <a:pt x="91" y="196"/>
                    </a:cubicBezTo>
                    <a:cubicBezTo>
                      <a:pt x="91" y="196"/>
                      <a:pt x="91" y="196"/>
                      <a:pt x="91" y="196"/>
                    </a:cubicBezTo>
                    <a:cubicBezTo>
                      <a:pt x="96" y="191"/>
                      <a:pt x="96" y="191"/>
                      <a:pt x="96" y="191"/>
                    </a:cubicBezTo>
                    <a:cubicBezTo>
                      <a:pt x="95" y="186"/>
                      <a:pt x="95" y="186"/>
                      <a:pt x="95" y="186"/>
                    </a:cubicBezTo>
                    <a:cubicBezTo>
                      <a:pt x="95" y="186"/>
                      <a:pt x="95" y="186"/>
                      <a:pt x="95" y="186"/>
                    </a:cubicBezTo>
                    <a:cubicBezTo>
                      <a:pt x="95" y="185"/>
                      <a:pt x="95" y="185"/>
                      <a:pt x="95" y="185"/>
                    </a:cubicBezTo>
                    <a:cubicBezTo>
                      <a:pt x="95" y="184"/>
                      <a:pt x="95" y="184"/>
                      <a:pt x="95" y="184"/>
                    </a:cubicBezTo>
                    <a:cubicBezTo>
                      <a:pt x="95" y="184"/>
                      <a:pt x="95" y="184"/>
                      <a:pt x="95" y="184"/>
                    </a:cubicBezTo>
                    <a:cubicBezTo>
                      <a:pt x="97" y="182"/>
                      <a:pt x="97" y="181"/>
                      <a:pt x="96" y="180"/>
                    </a:cubicBezTo>
                    <a:cubicBezTo>
                      <a:pt x="94" y="177"/>
                      <a:pt x="95" y="174"/>
                      <a:pt x="97" y="170"/>
                    </a:cubicBezTo>
                    <a:cubicBezTo>
                      <a:pt x="99" y="168"/>
                      <a:pt x="99" y="168"/>
                      <a:pt x="99" y="168"/>
                    </a:cubicBezTo>
                    <a:cubicBezTo>
                      <a:pt x="99" y="168"/>
                      <a:pt x="99" y="168"/>
                      <a:pt x="99" y="168"/>
                    </a:cubicBezTo>
                    <a:cubicBezTo>
                      <a:pt x="98" y="162"/>
                      <a:pt x="98" y="162"/>
                      <a:pt x="98" y="162"/>
                    </a:cubicBezTo>
                    <a:cubicBezTo>
                      <a:pt x="92" y="155"/>
                      <a:pt x="92" y="155"/>
                      <a:pt x="92" y="155"/>
                    </a:cubicBezTo>
                    <a:cubicBezTo>
                      <a:pt x="90" y="153"/>
                      <a:pt x="89" y="150"/>
                      <a:pt x="91" y="147"/>
                    </a:cubicBezTo>
                    <a:cubicBezTo>
                      <a:pt x="92" y="145"/>
                      <a:pt x="93" y="142"/>
                      <a:pt x="95" y="140"/>
                    </a:cubicBezTo>
                    <a:cubicBezTo>
                      <a:pt x="96" y="134"/>
                      <a:pt x="96" y="134"/>
                      <a:pt x="96" y="134"/>
                    </a:cubicBezTo>
                    <a:cubicBezTo>
                      <a:pt x="96" y="134"/>
                      <a:pt x="96" y="134"/>
                      <a:pt x="96" y="134"/>
                    </a:cubicBezTo>
                    <a:cubicBezTo>
                      <a:pt x="96" y="134"/>
                      <a:pt x="96" y="134"/>
                      <a:pt x="96" y="134"/>
                    </a:cubicBezTo>
                    <a:cubicBezTo>
                      <a:pt x="101" y="124"/>
                      <a:pt x="101" y="124"/>
                      <a:pt x="101" y="124"/>
                    </a:cubicBezTo>
                    <a:cubicBezTo>
                      <a:pt x="102" y="120"/>
                      <a:pt x="102" y="120"/>
                      <a:pt x="102" y="120"/>
                    </a:cubicBezTo>
                    <a:cubicBezTo>
                      <a:pt x="108" y="108"/>
                      <a:pt x="108" y="108"/>
                      <a:pt x="108" y="108"/>
                    </a:cubicBezTo>
                    <a:cubicBezTo>
                      <a:pt x="104" y="100"/>
                      <a:pt x="104" y="100"/>
                      <a:pt x="104" y="100"/>
                    </a:cubicBezTo>
                    <a:cubicBezTo>
                      <a:pt x="92" y="92"/>
                      <a:pt x="92" y="92"/>
                      <a:pt x="92" y="92"/>
                    </a:cubicBezTo>
                    <a:cubicBezTo>
                      <a:pt x="91" y="92"/>
                      <a:pt x="91" y="92"/>
                      <a:pt x="91" y="92"/>
                    </a:cubicBezTo>
                    <a:cubicBezTo>
                      <a:pt x="91" y="92"/>
                      <a:pt x="91" y="92"/>
                      <a:pt x="91" y="92"/>
                    </a:cubicBezTo>
                    <a:cubicBezTo>
                      <a:pt x="91" y="92"/>
                      <a:pt x="91" y="92"/>
                      <a:pt x="91" y="92"/>
                    </a:cubicBezTo>
                    <a:cubicBezTo>
                      <a:pt x="88" y="85"/>
                      <a:pt x="88" y="85"/>
                      <a:pt x="88" y="85"/>
                    </a:cubicBezTo>
                    <a:cubicBezTo>
                      <a:pt x="88" y="85"/>
                      <a:pt x="88" y="85"/>
                      <a:pt x="88" y="85"/>
                    </a:cubicBezTo>
                    <a:cubicBezTo>
                      <a:pt x="88" y="84"/>
                      <a:pt x="88" y="84"/>
                      <a:pt x="88" y="84"/>
                    </a:cubicBezTo>
                    <a:cubicBezTo>
                      <a:pt x="90" y="73"/>
                      <a:pt x="90" y="73"/>
                      <a:pt x="90" y="73"/>
                    </a:cubicBezTo>
                    <a:cubicBezTo>
                      <a:pt x="90" y="73"/>
                      <a:pt x="90" y="73"/>
                      <a:pt x="90" y="73"/>
                    </a:cubicBezTo>
                    <a:cubicBezTo>
                      <a:pt x="90" y="73"/>
                      <a:pt x="90" y="73"/>
                      <a:pt x="90" y="73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2" y="62"/>
                      <a:pt x="92" y="60"/>
                      <a:pt x="94" y="58"/>
                    </a:cubicBezTo>
                    <a:cubicBezTo>
                      <a:pt x="94" y="58"/>
                      <a:pt x="96" y="57"/>
                      <a:pt x="97" y="57"/>
                    </a:cubicBezTo>
                    <a:cubicBezTo>
                      <a:pt x="104" y="56"/>
                      <a:pt x="104" y="56"/>
                      <a:pt x="104" y="56"/>
                    </a:cubicBezTo>
                    <a:cubicBezTo>
                      <a:pt x="106" y="51"/>
                      <a:pt x="106" y="51"/>
                      <a:pt x="106" y="51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1" y="27"/>
                      <a:pt x="91" y="27"/>
                      <a:pt x="91" y="27"/>
                    </a:cubicBezTo>
                    <a:cubicBezTo>
                      <a:pt x="91" y="26"/>
                      <a:pt x="91" y="26"/>
                      <a:pt x="91" y="26"/>
                    </a:cubicBezTo>
                    <a:cubicBezTo>
                      <a:pt x="91" y="26"/>
                      <a:pt x="91" y="26"/>
                      <a:pt x="91" y="26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0" y="14"/>
                      <a:pt x="90" y="14"/>
                      <a:pt x="90" y="14"/>
                    </a:cubicBezTo>
                    <a:lnTo>
                      <a:pt x="10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9" name="íşļïḋé">
                <a:extLst>
                  <a:ext uri="{FF2B5EF4-FFF2-40B4-BE49-F238E27FC236}">
                    <a16:creationId xmlns:a16="http://schemas.microsoft.com/office/drawing/2014/main" xmlns="" id="{954B442A-788D-44A2-87BE-6D45A48D7C62}"/>
                  </a:ext>
                </a:extLst>
              </p:cNvPr>
              <p:cNvSpPr/>
              <p:nvPr/>
            </p:nvSpPr>
            <p:spPr bwMode="auto">
              <a:xfrm>
                <a:off x="3381" y="2706"/>
                <a:ext cx="409" cy="473"/>
              </a:xfrm>
              <a:custGeom>
                <a:avLst/>
                <a:gdLst>
                  <a:gd name="T0" fmla="*/ 150 w 173"/>
                  <a:gd name="T1" fmla="*/ 34 h 200"/>
                  <a:gd name="T2" fmla="*/ 146 w 173"/>
                  <a:gd name="T3" fmla="*/ 26 h 200"/>
                  <a:gd name="T4" fmla="*/ 143 w 173"/>
                  <a:gd name="T5" fmla="*/ 12 h 200"/>
                  <a:gd name="T6" fmla="*/ 136 w 173"/>
                  <a:gd name="T7" fmla="*/ 17 h 200"/>
                  <a:gd name="T8" fmla="*/ 125 w 173"/>
                  <a:gd name="T9" fmla="*/ 15 h 200"/>
                  <a:gd name="T10" fmla="*/ 125 w 173"/>
                  <a:gd name="T11" fmla="*/ 7 h 200"/>
                  <a:gd name="T12" fmla="*/ 122 w 173"/>
                  <a:gd name="T13" fmla="*/ 10 h 200"/>
                  <a:gd name="T14" fmla="*/ 109 w 173"/>
                  <a:gd name="T15" fmla="*/ 22 h 200"/>
                  <a:gd name="T16" fmla="*/ 107 w 173"/>
                  <a:gd name="T17" fmla="*/ 22 h 200"/>
                  <a:gd name="T18" fmla="*/ 99 w 173"/>
                  <a:gd name="T19" fmla="*/ 16 h 200"/>
                  <a:gd name="T20" fmla="*/ 92 w 173"/>
                  <a:gd name="T21" fmla="*/ 13 h 200"/>
                  <a:gd name="T22" fmla="*/ 75 w 173"/>
                  <a:gd name="T23" fmla="*/ 8 h 200"/>
                  <a:gd name="T24" fmla="*/ 66 w 173"/>
                  <a:gd name="T25" fmla="*/ 4 h 200"/>
                  <a:gd name="T26" fmla="*/ 47 w 173"/>
                  <a:gd name="T27" fmla="*/ 0 h 200"/>
                  <a:gd name="T28" fmla="*/ 40 w 173"/>
                  <a:gd name="T29" fmla="*/ 16 h 200"/>
                  <a:gd name="T30" fmla="*/ 34 w 173"/>
                  <a:gd name="T31" fmla="*/ 16 h 200"/>
                  <a:gd name="T32" fmla="*/ 14 w 173"/>
                  <a:gd name="T33" fmla="*/ 26 h 200"/>
                  <a:gd name="T34" fmla="*/ 13 w 173"/>
                  <a:gd name="T35" fmla="*/ 72 h 200"/>
                  <a:gd name="T36" fmla="*/ 9 w 173"/>
                  <a:gd name="T37" fmla="*/ 83 h 200"/>
                  <a:gd name="T38" fmla="*/ 1 w 173"/>
                  <a:gd name="T39" fmla="*/ 109 h 200"/>
                  <a:gd name="T40" fmla="*/ 7 w 173"/>
                  <a:gd name="T41" fmla="*/ 111 h 200"/>
                  <a:gd name="T42" fmla="*/ 17 w 173"/>
                  <a:gd name="T43" fmla="*/ 126 h 200"/>
                  <a:gd name="T44" fmla="*/ 14 w 173"/>
                  <a:gd name="T45" fmla="*/ 132 h 200"/>
                  <a:gd name="T46" fmla="*/ 24 w 173"/>
                  <a:gd name="T47" fmla="*/ 158 h 200"/>
                  <a:gd name="T48" fmla="*/ 38 w 173"/>
                  <a:gd name="T49" fmla="*/ 151 h 200"/>
                  <a:gd name="T50" fmla="*/ 46 w 173"/>
                  <a:gd name="T51" fmla="*/ 151 h 200"/>
                  <a:gd name="T52" fmla="*/ 52 w 173"/>
                  <a:gd name="T53" fmla="*/ 140 h 200"/>
                  <a:gd name="T54" fmla="*/ 68 w 173"/>
                  <a:gd name="T55" fmla="*/ 135 h 200"/>
                  <a:gd name="T56" fmla="*/ 77 w 173"/>
                  <a:gd name="T57" fmla="*/ 151 h 200"/>
                  <a:gd name="T58" fmla="*/ 81 w 173"/>
                  <a:gd name="T59" fmla="*/ 165 h 200"/>
                  <a:gd name="T60" fmla="*/ 71 w 173"/>
                  <a:gd name="T61" fmla="*/ 185 h 200"/>
                  <a:gd name="T62" fmla="*/ 84 w 173"/>
                  <a:gd name="T63" fmla="*/ 187 h 200"/>
                  <a:gd name="T64" fmla="*/ 89 w 173"/>
                  <a:gd name="T65" fmla="*/ 199 h 200"/>
                  <a:gd name="T66" fmla="*/ 102 w 173"/>
                  <a:gd name="T67" fmla="*/ 196 h 200"/>
                  <a:gd name="T68" fmla="*/ 108 w 173"/>
                  <a:gd name="T69" fmla="*/ 178 h 200"/>
                  <a:gd name="T70" fmla="*/ 135 w 173"/>
                  <a:gd name="T71" fmla="*/ 189 h 200"/>
                  <a:gd name="T72" fmla="*/ 128 w 173"/>
                  <a:gd name="T73" fmla="*/ 172 h 200"/>
                  <a:gd name="T74" fmla="*/ 128 w 173"/>
                  <a:gd name="T75" fmla="*/ 170 h 200"/>
                  <a:gd name="T76" fmla="*/ 166 w 173"/>
                  <a:gd name="T77" fmla="*/ 166 h 200"/>
                  <a:gd name="T78" fmla="*/ 167 w 173"/>
                  <a:gd name="T79" fmla="*/ 165 h 200"/>
                  <a:gd name="T80" fmla="*/ 167 w 173"/>
                  <a:gd name="T81" fmla="*/ 163 h 200"/>
                  <a:gd name="T82" fmla="*/ 166 w 173"/>
                  <a:gd name="T83" fmla="*/ 142 h 200"/>
                  <a:gd name="T84" fmla="*/ 170 w 173"/>
                  <a:gd name="T85" fmla="*/ 134 h 200"/>
                  <a:gd name="T86" fmla="*/ 163 w 173"/>
                  <a:gd name="T87" fmla="*/ 126 h 200"/>
                  <a:gd name="T88" fmla="*/ 158 w 173"/>
                  <a:gd name="T89" fmla="*/ 98 h 200"/>
                  <a:gd name="T90" fmla="*/ 151 w 173"/>
                  <a:gd name="T91" fmla="*/ 102 h 200"/>
                  <a:gd name="T92" fmla="*/ 150 w 173"/>
                  <a:gd name="T93" fmla="*/ 84 h 200"/>
                  <a:gd name="T94" fmla="*/ 163 w 173"/>
                  <a:gd name="T95" fmla="*/ 50 h 200"/>
                  <a:gd name="T96" fmla="*/ 150 w 173"/>
                  <a:gd name="T97" fmla="*/ 34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3" h="200">
                    <a:moveTo>
                      <a:pt x="150" y="34"/>
                    </a:moveTo>
                    <a:cubicBezTo>
                      <a:pt x="150" y="34"/>
                      <a:pt x="150" y="34"/>
                      <a:pt x="150" y="34"/>
                    </a:cubicBezTo>
                    <a:cubicBezTo>
                      <a:pt x="150" y="34"/>
                      <a:pt x="150" y="34"/>
                      <a:pt x="150" y="34"/>
                    </a:cubicBezTo>
                    <a:cubicBezTo>
                      <a:pt x="150" y="33"/>
                      <a:pt x="150" y="33"/>
                      <a:pt x="150" y="33"/>
                    </a:cubicBezTo>
                    <a:cubicBezTo>
                      <a:pt x="146" y="27"/>
                      <a:pt x="146" y="27"/>
                      <a:pt x="146" y="27"/>
                    </a:cubicBezTo>
                    <a:cubicBezTo>
                      <a:pt x="146" y="26"/>
                      <a:pt x="146" y="26"/>
                      <a:pt x="146" y="26"/>
                    </a:cubicBezTo>
                    <a:cubicBezTo>
                      <a:pt x="146" y="26"/>
                      <a:pt x="146" y="26"/>
                      <a:pt x="146" y="26"/>
                    </a:cubicBezTo>
                    <a:cubicBezTo>
                      <a:pt x="147" y="16"/>
                      <a:pt x="147" y="16"/>
                      <a:pt x="147" y="16"/>
                    </a:cubicBezTo>
                    <a:cubicBezTo>
                      <a:pt x="147" y="15"/>
                      <a:pt x="146" y="14"/>
                      <a:pt x="143" y="12"/>
                    </a:cubicBezTo>
                    <a:cubicBezTo>
                      <a:pt x="141" y="12"/>
                      <a:pt x="141" y="12"/>
                      <a:pt x="141" y="12"/>
                    </a:cubicBezTo>
                    <a:cubicBezTo>
                      <a:pt x="137" y="17"/>
                      <a:pt x="137" y="17"/>
                      <a:pt x="137" y="17"/>
                    </a:cubicBezTo>
                    <a:cubicBezTo>
                      <a:pt x="136" y="17"/>
                      <a:pt x="136" y="17"/>
                      <a:pt x="136" y="17"/>
                    </a:cubicBezTo>
                    <a:cubicBezTo>
                      <a:pt x="136" y="17"/>
                      <a:pt x="136" y="17"/>
                      <a:pt x="136" y="17"/>
                    </a:cubicBezTo>
                    <a:cubicBezTo>
                      <a:pt x="126" y="22"/>
                      <a:pt x="126" y="22"/>
                      <a:pt x="126" y="22"/>
                    </a:cubicBezTo>
                    <a:cubicBezTo>
                      <a:pt x="125" y="15"/>
                      <a:pt x="125" y="15"/>
                      <a:pt x="125" y="15"/>
                    </a:cubicBezTo>
                    <a:cubicBezTo>
                      <a:pt x="125" y="14"/>
                      <a:pt x="125" y="14"/>
                      <a:pt x="125" y="14"/>
                    </a:cubicBezTo>
                    <a:cubicBezTo>
                      <a:pt x="126" y="11"/>
                      <a:pt x="126" y="11"/>
                      <a:pt x="126" y="11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24" y="6"/>
                      <a:pt x="124" y="6"/>
                      <a:pt x="124" y="6"/>
                    </a:cubicBezTo>
                    <a:cubicBezTo>
                      <a:pt x="122" y="10"/>
                      <a:pt x="122" y="10"/>
                      <a:pt x="122" y="10"/>
                    </a:cubicBezTo>
                    <a:cubicBezTo>
                      <a:pt x="122" y="10"/>
                      <a:pt x="122" y="10"/>
                      <a:pt x="122" y="10"/>
                    </a:cubicBezTo>
                    <a:cubicBezTo>
                      <a:pt x="122" y="10"/>
                      <a:pt x="122" y="10"/>
                      <a:pt x="122" y="10"/>
                    </a:cubicBezTo>
                    <a:cubicBezTo>
                      <a:pt x="109" y="21"/>
                      <a:pt x="109" y="21"/>
                      <a:pt x="109" y="21"/>
                    </a:cubicBezTo>
                    <a:cubicBezTo>
                      <a:pt x="109" y="22"/>
                      <a:pt x="109" y="22"/>
                      <a:pt x="109" y="2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7" y="22"/>
                      <a:pt x="107" y="22"/>
                      <a:pt x="107" y="22"/>
                    </a:cubicBezTo>
                    <a:cubicBezTo>
                      <a:pt x="103" y="20"/>
                      <a:pt x="103" y="20"/>
                      <a:pt x="103" y="20"/>
                    </a:cubicBezTo>
                    <a:cubicBezTo>
                      <a:pt x="103" y="20"/>
                      <a:pt x="103" y="20"/>
                      <a:pt x="103" y="20"/>
                    </a:cubicBezTo>
                    <a:cubicBezTo>
                      <a:pt x="99" y="16"/>
                      <a:pt x="99" y="16"/>
                      <a:pt x="99" y="16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8" y="10"/>
                      <a:pt x="88" y="10"/>
                      <a:pt x="88" y="10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66" y="3"/>
                      <a:pt x="66" y="3"/>
                      <a:pt x="66" y="3"/>
                    </a:cubicBezTo>
                    <a:cubicBezTo>
                      <a:pt x="66" y="4"/>
                      <a:pt x="66" y="4"/>
                      <a:pt x="66" y="4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5" y="16"/>
                      <a:pt x="35" y="16"/>
                      <a:pt x="35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3" y="72"/>
                      <a:pt x="13" y="72"/>
                      <a:pt x="13" y="72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12" y="75"/>
                      <a:pt x="12" y="75"/>
                      <a:pt x="12" y="75"/>
                    </a:cubicBezTo>
                    <a:cubicBezTo>
                      <a:pt x="10" y="76"/>
                      <a:pt x="9" y="79"/>
                      <a:pt x="9" y="83"/>
                    </a:cubicBezTo>
                    <a:cubicBezTo>
                      <a:pt x="13" y="99"/>
                      <a:pt x="13" y="99"/>
                      <a:pt x="13" y="99"/>
                    </a:cubicBezTo>
                    <a:cubicBezTo>
                      <a:pt x="12" y="100"/>
                      <a:pt x="12" y="100"/>
                      <a:pt x="12" y="100"/>
                    </a:cubicBezTo>
                    <a:cubicBezTo>
                      <a:pt x="5" y="104"/>
                      <a:pt x="1" y="107"/>
                      <a:pt x="1" y="109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1"/>
                      <a:pt x="7" y="111"/>
                      <a:pt x="7" y="111"/>
                    </a:cubicBezTo>
                    <a:cubicBezTo>
                      <a:pt x="8" y="111"/>
                      <a:pt x="8" y="111"/>
                      <a:pt x="8" y="111"/>
                    </a:cubicBezTo>
                    <a:cubicBezTo>
                      <a:pt x="12" y="111"/>
                      <a:pt x="15" y="113"/>
                      <a:pt x="16" y="117"/>
                    </a:cubicBezTo>
                    <a:cubicBezTo>
                      <a:pt x="17" y="126"/>
                      <a:pt x="17" y="126"/>
                      <a:pt x="17" y="126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16" y="128"/>
                      <a:pt x="16" y="128"/>
                      <a:pt x="16" y="128"/>
                    </a:cubicBezTo>
                    <a:cubicBezTo>
                      <a:pt x="14" y="129"/>
                      <a:pt x="14" y="130"/>
                      <a:pt x="14" y="132"/>
                    </a:cubicBezTo>
                    <a:cubicBezTo>
                      <a:pt x="12" y="141"/>
                      <a:pt x="12" y="141"/>
                      <a:pt x="12" y="141"/>
                    </a:cubicBezTo>
                    <a:cubicBezTo>
                      <a:pt x="13" y="144"/>
                      <a:pt x="14" y="146"/>
                      <a:pt x="16" y="148"/>
                    </a:cubicBezTo>
                    <a:cubicBezTo>
                      <a:pt x="24" y="158"/>
                      <a:pt x="24" y="158"/>
                      <a:pt x="24" y="158"/>
                    </a:cubicBezTo>
                    <a:cubicBezTo>
                      <a:pt x="32" y="152"/>
                      <a:pt x="32" y="152"/>
                      <a:pt x="32" y="152"/>
                    </a:cubicBezTo>
                    <a:cubicBezTo>
                      <a:pt x="38" y="151"/>
                      <a:pt x="38" y="151"/>
                      <a:pt x="38" y="151"/>
                    </a:cubicBezTo>
                    <a:cubicBezTo>
                      <a:pt x="38" y="151"/>
                      <a:pt x="38" y="151"/>
                      <a:pt x="38" y="151"/>
                    </a:cubicBezTo>
                    <a:cubicBezTo>
                      <a:pt x="38" y="152"/>
                      <a:pt x="38" y="152"/>
                      <a:pt x="38" y="152"/>
                    </a:cubicBezTo>
                    <a:cubicBezTo>
                      <a:pt x="42" y="153"/>
                      <a:pt x="42" y="153"/>
                      <a:pt x="42" y="153"/>
                    </a:cubicBezTo>
                    <a:cubicBezTo>
                      <a:pt x="44" y="153"/>
                      <a:pt x="45" y="152"/>
                      <a:pt x="46" y="151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49" y="143"/>
                      <a:pt x="49" y="143"/>
                      <a:pt x="49" y="143"/>
                    </a:cubicBezTo>
                    <a:cubicBezTo>
                      <a:pt x="50" y="142"/>
                      <a:pt x="51" y="141"/>
                      <a:pt x="52" y="140"/>
                    </a:cubicBezTo>
                    <a:cubicBezTo>
                      <a:pt x="62" y="140"/>
                      <a:pt x="62" y="140"/>
                      <a:pt x="62" y="140"/>
                    </a:cubicBezTo>
                    <a:cubicBezTo>
                      <a:pt x="64" y="141"/>
                      <a:pt x="65" y="140"/>
                      <a:pt x="65" y="140"/>
                    </a:cubicBezTo>
                    <a:cubicBezTo>
                      <a:pt x="66" y="137"/>
                      <a:pt x="67" y="136"/>
                      <a:pt x="68" y="135"/>
                    </a:cubicBezTo>
                    <a:cubicBezTo>
                      <a:pt x="70" y="135"/>
                      <a:pt x="72" y="135"/>
                      <a:pt x="73" y="136"/>
                    </a:cubicBezTo>
                    <a:cubicBezTo>
                      <a:pt x="76" y="139"/>
                      <a:pt x="78" y="141"/>
                      <a:pt x="78" y="144"/>
                    </a:cubicBezTo>
                    <a:cubicBezTo>
                      <a:pt x="77" y="151"/>
                      <a:pt x="77" y="151"/>
                      <a:pt x="77" y="151"/>
                    </a:cubicBezTo>
                    <a:cubicBezTo>
                      <a:pt x="78" y="152"/>
                      <a:pt x="78" y="152"/>
                      <a:pt x="78" y="152"/>
                    </a:cubicBezTo>
                    <a:cubicBezTo>
                      <a:pt x="81" y="154"/>
                      <a:pt x="82" y="156"/>
                      <a:pt x="82" y="158"/>
                    </a:cubicBezTo>
                    <a:cubicBezTo>
                      <a:pt x="81" y="165"/>
                      <a:pt x="81" y="165"/>
                      <a:pt x="81" y="165"/>
                    </a:cubicBezTo>
                    <a:cubicBezTo>
                      <a:pt x="80" y="169"/>
                      <a:pt x="78" y="172"/>
                      <a:pt x="77" y="172"/>
                    </a:cubicBezTo>
                    <a:cubicBezTo>
                      <a:pt x="77" y="172"/>
                      <a:pt x="77" y="172"/>
                      <a:pt x="77" y="172"/>
                    </a:cubicBezTo>
                    <a:cubicBezTo>
                      <a:pt x="71" y="185"/>
                      <a:pt x="71" y="185"/>
                      <a:pt x="71" y="185"/>
                    </a:cubicBezTo>
                    <a:cubicBezTo>
                      <a:pt x="73" y="186"/>
                      <a:pt x="73" y="186"/>
                      <a:pt x="73" y="186"/>
                    </a:cubicBezTo>
                    <a:cubicBezTo>
                      <a:pt x="82" y="186"/>
                      <a:pt x="82" y="186"/>
                      <a:pt x="82" y="186"/>
                    </a:cubicBezTo>
                    <a:cubicBezTo>
                      <a:pt x="84" y="187"/>
                      <a:pt x="84" y="187"/>
                      <a:pt x="84" y="187"/>
                    </a:cubicBezTo>
                    <a:cubicBezTo>
                      <a:pt x="84" y="188"/>
                      <a:pt x="84" y="188"/>
                      <a:pt x="84" y="188"/>
                    </a:cubicBezTo>
                    <a:cubicBezTo>
                      <a:pt x="82" y="192"/>
                      <a:pt x="82" y="195"/>
                      <a:pt x="82" y="197"/>
                    </a:cubicBezTo>
                    <a:cubicBezTo>
                      <a:pt x="86" y="199"/>
                      <a:pt x="88" y="200"/>
                      <a:pt x="89" y="199"/>
                    </a:cubicBezTo>
                    <a:cubicBezTo>
                      <a:pt x="94" y="197"/>
                      <a:pt x="94" y="197"/>
                      <a:pt x="94" y="197"/>
                    </a:cubicBezTo>
                    <a:cubicBezTo>
                      <a:pt x="97" y="196"/>
                      <a:pt x="97" y="196"/>
                      <a:pt x="97" y="196"/>
                    </a:cubicBezTo>
                    <a:cubicBezTo>
                      <a:pt x="102" y="196"/>
                      <a:pt x="102" y="196"/>
                      <a:pt x="102" y="196"/>
                    </a:cubicBezTo>
                    <a:cubicBezTo>
                      <a:pt x="108" y="190"/>
                      <a:pt x="108" y="190"/>
                      <a:pt x="108" y="190"/>
                    </a:cubicBezTo>
                    <a:cubicBezTo>
                      <a:pt x="108" y="183"/>
                      <a:pt x="108" y="183"/>
                      <a:pt x="108" y="183"/>
                    </a:cubicBezTo>
                    <a:cubicBezTo>
                      <a:pt x="107" y="181"/>
                      <a:pt x="108" y="179"/>
                      <a:pt x="108" y="178"/>
                    </a:cubicBezTo>
                    <a:cubicBezTo>
                      <a:pt x="110" y="177"/>
                      <a:pt x="113" y="177"/>
                      <a:pt x="118" y="180"/>
                    </a:cubicBezTo>
                    <a:cubicBezTo>
                      <a:pt x="128" y="186"/>
                      <a:pt x="128" y="186"/>
                      <a:pt x="128" y="186"/>
                    </a:cubicBezTo>
                    <a:cubicBezTo>
                      <a:pt x="131" y="188"/>
                      <a:pt x="133" y="189"/>
                      <a:pt x="135" y="189"/>
                    </a:cubicBezTo>
                    <a:cubicBezTo>
                      <a:pt x="135" y="188"/>
                      <a:pt x="135" y="188"/>
                      <a:pt x="135" y="188"/>
                    </a:cubicBezTo>
                    <a:cubicBezTo>
                      <a:pt x="136" y="187"/>
                      <a:pt x="135" y="184"/>
                      <a:pt x="133" y="180"/>
                    </a:cubicBezTo>
                    <a:cubicBezTo>
                      <a:pt x="128" y="172"/>
                      <a:pt x="128" y="172"/>
                      <a:pt x="128" y="172"/>
                    </a:cubicBezTo>
                    <a:cubicBezTo>
                      <a:pt x="128" y="171"/>
                      <a:pt x="128" y="171"/>
                      <a:pt x="128" y="171"/>
                    </a:cubicBezTo>
                    <a:cubicBezTo>
                      <a:pt x="128" y="171"/>
                      <a:pt x="128" y="171"/>
                      <a:pt x="128" y="171"/>
                    </a:cubicBezTo>
                    <a:cubicBezTo>
                      <a:pt x="128" y="170"/>
                      <a:pt x="128" y="170"/>
                      <a:pt x="128" y="170"/>
                    </a:cubicBezTo>
                    <a:cubicBezTo>
                      <a:pt x="134" y="163"/>
                      <a:pt x="139" y="160"/>
                      <a:pt x="146" y="163"/>
                    </a:cubicBezTo>
                    <a:cubicBezTo>
                      <a:pt x="160" y="170"/>
                      <a:pt x="160" y="170"/>
                      <a:pt x="160" y="170"/>
                    </a:cubicBezTo>
                    <a:cubicBezTo>
                      <a:pt x="166" y="166"/>
                      <a:pt x="166" y="166"/>
                      <a:pt x="166" y="166"/>
                    </a:cubicBezTo>
                    <a:cubicBezTo>
                      <a:pt x="167" y="166"/>
                      <a:pt x="167" y="166"/>
                      <a:pt x="167" y="166"/>
                    </a:cubicBezTo>
                    <a:cubicBezTo>
                      <a:pt x="167" y="165"/>
                      <a:pt x="167" y="165"/>
                      <a:pt x="167" y="165"/>
                    </a:cubicBezTo>
                    <a:cubicBezTo>
                      <a:pt x="167" y="165"/>
                      <a:pt x="167" y="165"/>
                      <a:pt x="167" y="165"/>
                    </a:cubicBezTo>
                    <a:cubicBezTo>
                      <a:pt x="166" y="164"/>
                      <a:pt x="166" y="164"/>
                      <a:pt x="166" y="164"/>
                    </a:cubicBezTo>
                    <a:cubicBezTo>
                      <a:pt x="166" y="164"/>
                      <a:pt x="166" y="164"/>
                      <a:pt x="166" y="164"/>
                    </a:cubicBezTo>
                    <a:cubicBezTo>
                      <a:pt x="167" y="163"/>
                      <a:pt x="167" y="163"/>
                      <a:pt x="167" y="163"/>
                    </a:cubicBezTo>
                    <a:cubicBezTo>
                      <a:pt x="172" y="155"/>
                      <a:pt x="173" y="149"/>
                      <a:pt x="172" y="146"/>
                    </a:cubicBezTo>
                    <a:cubicBezTo>
                      <a:pt x="170" y="143"/>
                      <a:pt x="168" y="142"/>
                      <a:pt x="167" y="142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5" y="138"/>
                      <a:pt x="165" y="138"/>
                      <a:pt x="165" y="138"/>
                    </a:cubicBezTo>
                    <a:cubicBezTo>
                      <a:pt x="166" y="138"/>
                      <a:pt x="166" y="138"/>
                      <a:pt x="166" y="138"/>
                    </a:cubicBezTo>
                    <a:cubicBezTo>
                      <a:pt x="168" y="136"/>
                      <a:pt x="170" y="135"/>
                      <a:pt x="170" y="134"/>
                    </a:cubicBezTo>
                    <a:cubicBezTo>
                      <a:pt x="169" y="132"/>
                      <a:pt x="169" y="132"/>
                      <a:pt x="169" y="132"/>
                    </a:cubicBezTo>
                    <a:cubicBezTo>
                      <a:pt x="163" y="126"/>
                      <a:pt x="163" y="126"/>
                      <a:pt x="163" y="126"/>
                    </a:cubicBezTo>
                    <a:cubicBezTo>
                      <a:pt x="163" y="126"/>
                      <a:pt x="163" y="126"/>
                      <a:pt x="163" y="126"/>
                    </a:cubicBezTo>
                    <a:cubicBezTo>
                      <a:pt x="163" y="125"/>
                      <a:pt x="163" y="125"/>
                      <a:pt x="163" y="125"/>
                    </a:cubicBezTo>
                    <a:cubicBezTo>
                      <a:pt x="160" y="116"/>
                      <a:pt x="160" y="116"/>
                      <a:pt x="160" y="116"/>
                    </a:cubicBezTo>
                    <a:cubicBezTo>
                      <a:pt x="158" y="110"/>
                      <a:pt x="158" y="104"/>
                      <a:pt x="158" y="98"/>
                    </a:cubicBezTo>
                    <a:cubicBezTo>
                      <a:pt x="158" y="94"/>
                      <a:pt x="158" y="94"/>
                      <a:pt x="158" y="94"/>
                    </a:cubicBezTo>
                    <a:cubicBezTo>
                      <a:pt x="154" y="98"/>
                      <a:pt x="154" y="98"/>
                      <a:pt x="154" y="98"/>
                    </a:cubicBezTo>
                    <a:cubicBezTo>
                      <a:pt x="151" y="102"/>
                      <a:pt x="151" y="102"/>
                      <a:pt x="151" y="102"/>
                    </a:cubicBezTo>
                    <a:cubicBezTo>
                      <a:pt x="150" y="85"/>
                      <a:pt x="150" y="85"/>
                      <a:pt x="150" y="85"/>
                    </a:cubicBezTo>
                    <a:cubicBezTo>
                      <a:pt x="150" y="85"/>
                      <a:pt x="150" y="85"/>
                      <a:pt x="150" y="85"/>
                    </a:cubicBezTo>
                    <a:cubicBezTo>
                      <a:pt x="150" y="84"/>
                      <a:pt x="150" y="84"/>
                      <a:pt x="150" y="84"/>
                    </a:cubicBezTo>
                    <a:cubicBezTo>
                      <a:pt x="150" y="84"/>
                      <a:pt x="150" y="84"/>
                      <a:pt x="150" y="84"/>
                    </a:cubicBezTo>
                    <a:cubicBezTo>
                      <a:pt x="159" y="71"/>
                      <a:pt x="165" y="64"/>
                      <a:pt x="167" y="62"/>
                    </a:cubicBezTo>
                    <a:cubicBezTo>
                      <a:pt x="163" y="50"/>
                      <a:pt x="163" y="50"/>
                      <a:pt x="163" y="50"/>
                    </a:cubicBezTo>
                    <a:cubicBezTo>
                      <a:pt x="162" y="44"/>
                      <a:pt x="161" y="40"/>
                      <a:pt x="161" y="38"/>
                    </a:cubicBezTo>
                    <a:cubicBezTo>
                      <a:pt x="154" y="35"/>
                      <a:pt x="154" y="35"/>
                      <a:pt x="154" y="35"/>
                    </a:cubicBezTo>
                    <a:lnTo>
                      <a:pt x="15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0" name="îṥḻíḋé">
                <a:extLst>
                  <a:ext uri="{FF2B5EF4-FFF2-40B4-BE49-F238E27FC236}">
                    <a16:creationId xmlns:a16="http://schemas.microsoft.com/office/drawing/2014/main" xmlns="" id="{1E10F50D-4E0E-40DF-BD2F-C451486A8F26}"/>
                  </a:ext>
                </a:extLst>
              </p:cNvPr>
              <p:cNvSpPr/>
              <p:nvPr/>
            </p:nvSpPr>
            <p:spPr bwMode="auto">
              <a:xfrm>
                <a:off x="3333" y="2433"/>
                <a:ext cx="578" cy="363"/>
              </a:xfrm>
              <a:custGeom>
                <a:avLst/>
                <a:gdLst>
                  <a:gd name="T0" fmla="*/ 32 w 244"/>
                  <a:gd name="T1" fmla="*/ 5 h 153"/>
                  <a:gd name="T2" fmla="*/ 43 w 244"/>
                  <a:gd name="T3" fmla="*/ 12 h 153"/>
                  <a:gd name="T4" fmla="*/ 49 w 244"/>
                  <a:gd name="T5" fmla="*/ 20 h 153"/>
                  <a:gd name="T6" fmla="*/ 44 w 244"/>
                  <a:gd name="T7" fmla="*/ 26 h 153"/>
                  <a:gd name="T8" fmla="*/ 30 w 244"/>
                  <a:gd name="T9" fmla="*/ 29 h 153"/>
                  <a:gd name="T10" fmla="*/ 32 w 244"/>
                  <a:gd name="T11" fmla="*/ 37 h 153"/>
                  <a:gd name="T12" fmla="*/ 36 w 244"/>
                  <a:gd name="T13" fmla="*/ 54 h 153"/>
                  <a:gd name="T14" fmla="*/ 45 w 244"/>
                  <a:gd name="T15" fmla="*/ 57 h 153"/>
                  <a:gd name="T16" fmla="*/ 46 w 244"/>
                  <a:gd name="T17" fmla="*/ 58 h 153"/>
                  <a:gd name="T18" fmla="*/ 51 w 244"/>
                  <a:gd name="T19" fmla="*/ 65 h 153"/>
                  <a:gd name="T20" fmla="*/ 54 w 244"/>
                  <a:gd name="T21" fmla="*/ 73 h 153"/>
                  <a:gd name="T22" fmla="*/ 40 w 244"/>
                  <a:gd name="T23" fmla="*/ 92 h 153"/>
                  <a:gd name="T24" fmla="*/ 2 w 244"/>
                  <a:gd name="T25" fmla="*/ 102 h 153"/>
                  <a:gd name="T26" fmla="*/ 4 w 244"/>
                  <a:gd name="T27" fmla="*/ 116 h 153"/>
                  <a:gd name="T28" fmla="*/ 19 w 244"/>
                  <a:gd name="T29" fmla="*/ 143 h 153"/>
                  <a:gd name="T30" fmla="*/ 20 w 244"/>
                  <a:gd name="T31" fmla="*/ 143 h 153"/>
                  <a:gd name="T32" fmla="*/ 26 w 244"/>
                  <a:gd name="T33" fmla="*/ 151 h 153"/>
                  <a:gd name="T34" fmla="*/ 30 w 244"/>
                  <a:gd name="T35" fmla="*/ 138 h 153"/>
                  <a:gd name="T36" fmla="*/ 39 w 244"/>
                  <a:gd name="T37" fmla="*/ 127 h 153"/>
                  <a:gd name="T38" fmla="*/ 56 w 244"/>
                  <a:gd name="T39" fmla="*/ 127 h 153"/>
                  <a:gd name="T40" fmla="*/ 63 w 244"/>
                  <a:gd name="T41" fmla="*/ 111 h 153"/>
                  <a:gd name="T42" fmla="*/ 80 w 244"/>
                  <a:gd name="T43" fmla="*/ 111 h 153"/>
                  <a:gd name="T44" fmla="*/ 109 w 244"/>
                  <a:gd name="T45" fmla="*/ 121 h 153"/>
                  <a:gd name="T46" fmla="*/ 110 w 244"/>
                  <a:gd name="T47" fmla="*/ 121 h 153"/>
                  <a:gd name="T48" fmla="*/ 121 w 244"/>
                  <a:gd name="T49" fmla="*/ 127 h 153"/>
                  <a:gd name="T50" fmla="*/ 121 w 244"/>
                  <a:gd name="T51" fmla="*/ 127 h 153"/>
                  <a:gd name="T52" fmla="*/ 132 w 244"/>
                  <a:gd name="T53" fmla="*/ 128 h 153"/>
                  <a:gd name="T54" fmla="*/ 142 w 244"/>
                  <a:gd name="T55" fmla="*/ 115 h 153"/>
                  <a:gd name="T56" fmla="*/ 148 w 244"/>
                  <a:gd name="T57" fmla="*/ 120 h 153"/>
                  <a:gd name="T58" fmla="*/ 149 w 244"/>
                  <a:gd name="T59" fmla="*/ 129 h 153"/>
                  <a:gd name="T60" fmla="*/ 159 w 244"/>
                  <a:gd name="T61" fmla="*/ 123 h 153"/>
                  <a:gd name="T62" fmla="*/ 165 w 244"/>
                  <a:gd name="T63" fmla="*/ 123 h 153"/>
                  <a:gd name="T64" fmla="*/ 170 w 244"/>
                  <a:gd name="T65" fmla="*/ 141 h 153"/>
                  <a:gd name="T66" fmla="*/ 194 w 244"/>
                  <a:gd name="T67" fmla="*/ 130 h 153"/>
                  <a:gd name="T68" fmla="*/ 215 w 244"/>
                  <a:gd name="T69" fmla="*/ 121 h 153"/>
                  <a:gd name="T70" fmla="*/ 237 w 244"/>
                  <a:gd name="T71" fmla="*/ 114 h 153"/>
                  <a:gd name="T72" fmla="*/ 242 w 244"/>
                  <a:gd name="T73" fmla="*/ 111 h 153"/>
                  <a:gd name="T74" fmla="*/ 230 w 244"/>
                  <a:gd name="T75" fmla="*/ 77 h 153"/>
                  <a:gd name="T76" fmla="*/ 236 w 244"/>
                  <a:gd name="T77" fmla="*/ 67 h 153"/>
                  <a:gd name="T78" fmla="*/ 222 w 244"/>
                  <a:gd name="T79" fmla="*/ 63 h 153"/>
                  <a:gd name="T80" fmla="*/ 215 w 244"/>
                  <a:gd name="T81" fmla="*/ 55 h 153"/>
                  <a:gd name="T82" fmla="*/ 214 w 244"/>
                  <a:gd name="T83" fmla="*/ 54 h 153"/>
                  <a:gd name="T84" fmla="*/ 186 w 244"/>
                  <a:gd name="T85" fmla="*/ 47 h 153"/>
                  <a:gd name="T86" fmla="*/ 162 w 244"/>
                  <a:gd name="T87" fmla="*/ 47 h 153"/>
                  <a:gd name="T88" fmla="*/ 108 w 244"/>
                  <a:gd name="T89" fmla="*/ 25 h 153"/>
                  <a:gd name="T90" fmla="*/ 72 w 244"/>
                  <a:gd name="T91" fmla="*/ 0 h 153"/>
                  <a:gd name="T92" fmla="*/ 37 w 244"/>
                  <a:gd name="T93" fmla="*/ 3 h 153"/>
                  <a:gd name="T94" fmla="*/ 31 w 244"/>
                  <a:gd name="T95" fmla="*/ 1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44" h="153">
                    <a:moveTo>
                      <a:pt x="31" y="1"/>
                    </a:moveTo>
                    <a:cubicBezTo>
                      <a:pt x="30" y="2"/>
                      <a:pt x="30" y="2"/>
                      <a:pt x="30" y="2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43" y="12"/>
                      <a:pt x="43" y="12"/>
                      <a:pt x="43" y="12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36" y="43"/>
                      <a:pt x="36" y="43"/>
                      <a:pt x="36" y="43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9" y="55"/>
                      <a:pt x="39" y="55"/>
                      <a:pt x="39" y="55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51" y="65"/>
                      <a:pt x="51" y="65"/>
                      <a:pt x="51" y="65"/>
                    </a:cubicBezTo>
                    <a:cubicBezTo>
                      <a:pt x="51" y="65"/>
                      <a:pt x="51" y="65"/>
                      <a:pt x="51" y="65"/>
                    </a:cubicBezTo>
                    <a:cubicBezTo>
                      <a:pt x="51" y="65"/>
                      <a:pt x="51" y="65"/>
                      <a:pt x="51" y="65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54" y="78"/>
                      <a:pt x="54" y="78"/>
                      <a:pt x="54" y="78"/>
                    </a:cubicBezTo>
                    <a:cubicBezTo>
                      <a:pt x="53" y="81"/>
                      <a:pt x="52" y="83"/>
                      <a:pt x="52" y="85"/>
                    </a:cubicBezTo>
                    <a:cubicBezTo>
                      <a:pt x="50" y="87"/>
                      <a:pt x="46" y="90"/>
                      <a:pt x="40" y="92"/>
                    </a:cubicBezTo>
                    <a:cubicBezTo>
                      <a:pt x="27" y="100"/>
                      <a:pt x="27" y="100"/>
                      <a:pt x="27" y="100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6" y="127"/>
                      <a:pt x="6" y="127"/>
                      <a:pt x="6" y="127"/>
                    </a:cubicBezTo>
                    <a:cubicBezTo>
                      <a:pt x="19" y="143"/>
                      <a:pt x="19" y="143"/>
                      <a:pt x="19" y="143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26" y="151"/>
                      <a:pt x="26" y="151"/>
                      <a:pt x="26" y="151"/>
                    </a:cubicBezTo>
                    <a:cubicBezTo>
                      <a:pt x="30" y="139"/>
                      <a:pt x="30" y="139"/>
                      <a:pt x="30" y="139"/>
                    </a:cubicBezTo>
                    <a:cubicBezTo>
                      <a:pt x="30" y="139"/>
                      <a:pt x="30" y="139"/>
                      <a:pt x="30" y="139"/>
                    </a:cubicBezTo>
                    <a:cubicBezTo>
                      <a:pt x="30" y="138"/>
                      <a:pt x="30" y="138"/>
                      <a:pt x="30" y="138"/>
                    </a:cubicBezTo>
                    <a:cubicBezTo>
                      <a:pt x="30" y="138"/>
                      <a:pt x="30" y="138"/>
                      <a:pt x="30" y="138"/>
                    </a:cubicBezTo>
                    <a:cubicBezTo>
                      <a:pt x="38" y="128"/>
                      <a:pt x="38" y="128"/>
                      <a:pt x="38" y="128"/>
                    </a:cubicBezTo>
                    <a:cubicBezTo>
                      <a:pt x="39" y="127"/>
                      <a:pt x="39" y="127"/>
                      <a:pt x="39" y="127"/>
                    </a:cubicBezTo>
                    <a:cubicBezTo>
                      <a:pt x="49" y="123"/>
                      <a:pt x="49" y="123"/>
                      <a:pt x="49" y="123"/>
                    </a:cubicBezTo>
                    <a:cubicBezTo>
                      <a:pt x="50" y="123"/>
                      <a:pt x="50" y="123"/>
                      <a:pt x="50" y="123"/>
                    </a:cubicBezTo>
                    <a:cubicBezTo>
                      <a:pt x="56" y="127"/>
                      <a:pt x="56" y="127"/>
                      <a:pt x="56" y="127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9" y="111"/>
                      <a:pt x="79" y="111"/>
                      <a:pt x="79" y="111"/>
                    </a:cubicBezTo>
                    <a:cubicBezTo>
                      <a:pt x="80" y="111"/>
                      <a:pt x="80" y="111"/>
                      <a:pt x="80" y="111"/>
                    </a:cubicBezTo>
                    <a:cubicBezTo>
                      <a:pt x="80" y="111"/>
                      <a:pt x="80" y="111"/>
                      <a:pt x="80" y="111"/>
                    </a:cubicBezTo>
                    <a:cubicBezTo>
                      <a:pt x="96" y="119"/>
                      <a:pt x="96" y="119"/>
                      <a:pt x="96" y="119"/>
                    </a:cubicBezTo>
                    <a:cubicBezTo>
                      <a:pt x="109" y="121"/>
                      <a:pt x="109" y="121"/>
                      <a:pt x="109" y="121"/>
                    </a:cubicBezTo>
                    <a:cubicBezTo>
                      <a:pt x="110" y="121"/>
                      <a:pt x="110" y="121"/>
                      <a:pt x="110" y="121"/>
                    </a:cubicBezTo>
                    <a:cubicBezTo>
                      <a:pt x="110" y="121"/>
                      <a:pt x="110" y="121"/>
                      <a:pt x="110" y="121"/>
                    </a:cubicBezTo>
                    <a:cubicBezTo>
                      <a:pt x="110" y="121"/>
                      <a:pt x="110" y="121"/>
                      <a:pt x="110" y="121"/>
                    </a:cubicBezTo>
                    <a:cubicBezTo>
                      <a:pt x="114" y="125"/>
                      <a:pt x="114" y="125"/>
                      <a:pt x="114" y="125"/>
                    </a:cubicBezTo>
                    <a:cubicBezTo>
                      <a:pt x="121" y="127"/>
                      <a:pt x="121" y="127"/>
                      <a:pt x="121" y="127"/>
                    </a:cubicBezTo>
                    <a:cubicBezTo>
                      <a:pt x="121" y="127"/>
                      <a:pt x="121" y="127"/>
                      <a:pt x="121" y="127"/>
                    </a:cubicBezTo>
                    <a:cubicBezTo>
                      <a:pt x="121" y="127"/>
                      <a:pt x="121" y="127"/>
                      <a:pt x="121" y="127"/>
                    </a:cubicBezTo>
                    <a:cubicBezTo>
                      <a:pt x="121" y="127"/>
                      <a:pt x="121" y="127"/>
                      <a:pt x="121" y="127"/>
                    </a:cubicBezTo>
                    <a:cubicBezTo>
                      <a:pt x="121" y="127"/>
                      <a:pt x="121" y="127"/>
                      <a:pt x="121" y="127"/>
                    </a:cubicBezTo>
                    <a:cubicBezTo>
                      <a:pt x="125" y="131"/>
                      <a:pt x="125" y="131"/>
                      <a:pt x="125" y="131"/>
                    </a:cubicBezTo>
                    <a:cubicBezTo>
                      <a:pt x="127" y="132"/>
                      <a:pt x="127" y="132"/>
                      <a:pt x="127" y="132"/>
                    </a:cubicBezTo>
                    <a:cubicBezTo>
                      <a:pt x="132" y="128"/>
                      <a:pt x="132" y="128"/>
                      <a:pt x="132" y="128"/>
                    </a:cubicBezTo>
                    <a:cubicBezTo>
                      <a:pt x="132" y="127"/>
                      <a:pt x="132" y="127"/>
                      <a:pt x="132" y="127"/>
                    </a:cubicBezTo>
                    <a:cubicBezTo>
                      <a:pt x="138" y="122"/>
                      <a:pt x="138" y="122"/>
                      <a:pt x="138" y="122"/>
                    </a:cubicBezTo>
                    <a:cubicBezTo>
                      <a:pt x="142" y="115"/>
                      <a:pt x="142" y="115"/>
                      <a:pt x="142" y="115"/>
                    </a:cubicBezTo>
                    <a:cubicBezTo>
                      <a:pt x="148" y="119"/>
                      <a:pt x="148" y="119"/>
                      <a:pt x="148" y="119"/>
                    </a:cubicBezTo>
                    <a:cubicBezTo>
                      <a:pt x="148" y="119"/>
                      <a:pt x="148" y="119"/>
                      <a:pt x="148" y="119"/>
                    </a:cubicBezTo>
                    <a:cubicBezTo>
                      <a:pt x="148" y="120"/>
                      <a:pt x="148" y="120"/>
                      <a:pt x="148" y="120"/>
                    </a:cubicBezTo>
                    <a:cubicBezTo>
                      <a:pt x="150" y="125"/>
                      <a:pt x="150" y="125"/>
                      <a:pt x="150" y="125"/>
                    </a:cubicBezTo>
                    <a:cubicBezTo>
                      <a:pt x="150" y="126"/>
                      <a:pt x="150" y="126"/>
                      <a:pt x="150" y="126"/>
                    </a:cubicBezTo>
                    <a:cubicBezTo>
                      <a:pt x="149" y="129"/>
                      <a:pt x="149" y="129"/>
                      <a:pt x="149" y="129"/>
                    </a:cubicBezTo>
                    <a:cubicBezTo>
                      <a:pt x="150" y="130"/>
                      <a:pt x="150" y="130"/>
                      <a:pt x="150" y="130"/>
                    </a:cubicBezTo>
                    <a:cubicBezTo>
                      <a:pt x="154" y="128"/>
                      <a:pt x="154" y="128"/>
                      <a:pt x="154" y="128"/>
                    </a:cubicBezTo>
                    <a:cubicBezTo>
                      <a:pt x="159" y="123"/>
                      <a:pt x="159" y="123"/>
                      <a:pt x="159" y="123"/>
                    </a:cubicBezTo>
                    <a:cubicBezTo>
                      <a:pt x="164" y="123"/>
                      <a:pt x="164" y="123"/>
                      <a:pt x="164" y="123"/>
                    </a:cubicBezTo>
                    <a:cubicBezTo>
                      <a:pt x="164" y="123"/>
                      <a:pt x="164" y="123"/>
                      <a:pt x="164" y="123"/>
                    </a:cubicBezTo>
                    <a:cubicBezTo>
                      <a:pt x="165" y="123"/>
                      <a:pt x="165" y="123"/>
                      <a:pt x="165" y="123"/>
                    </a:cubicBezTo>
                    <a:cubicBezTo>
                      <a:pt x="168" y="125"/>
                      <a:pt x="168" y="125"/>
                      <a:pt x="168" y="125"/>
                    </a:cubicBezTo>
                    <a:cubicBezTo>
                      <a:pt x="171" y="128"/>
                      <a:pt x="172" y="130"/>
                      <a:pt x="171" y="132"/>
                    </a:cubicBezTo>
                    <a:cubicBezTo>
                      <a:pt x="170" y="141"/>
                      <a:pt x="170" y="141"/>
                      <a:pt x="170" y="141"/>
                    </a:cubicBezTo>
                    <a:cubicBezTo>
                      <a:pt x="173" y="145"/>
                      <a:pt x="173" y="145"/>
                      <a:pt x="173" y="145"/>
                    </a:cubicBezTo>
                    <a:cubicBezTo>
                      <a:pt x="174" y="145"/>
                      <a:pt x="174" y="145"/>
                      <a:pt x="174" y="145"/>
                    </a:cubicBezTo>
                    <a:cubicBezTo>
                      <a:pt x="183" y="135"/>
                      <a:pt x="190" y="130"/>
                      <a:pt x="194" y="130"/>
                    </a:cubicBezTo>
                    <a:cubicBezTo>
                      <a:pt x="204" y="130"/>
                      <a:pt x="204" y="130"/>
                      <a:pt x="204" y="130"/>
                    </a:cubicBezTo>
                    <a:cubicBezTo>
                      <a:pt x="207" y="125"/>
                      <a:pt x="207" y="125"/>
                      <a:pt x="207" y="125"/>
                    </a:cubicBezTo>
                    <a:cubicBezTo>
                      <a:pt x="215" y="121"/>
                      <a:pt x="215" y="121"/>
                      <a:pt x="215" y="121"/>
                    </a:cubicBezTo>
                    <a:cubicBezTo>
                      <a:pt x="216" y="121"/>
                      <a:pt x="216" y="121"/>
                      <a:pt x="216" y="121"/>
                    </a:cubicBezTo>
                    <a:cubicBezTo>
                      <a:pt x="226" y="120"/>
                      <a:pt x="226" y="120"/>
                      <a:pt x="226" y="120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37" y="114"/>
                      <a:pt x="237" y="114"/>
                      <a:pt x="237" y="114"/>
                    </a:cubicBezTo>
                    <a:cubicBezTo>
                      <a:pt x="244" y="114"/>
                      <a:pt x="244" y="114"/>
                      <a:pt x="244" y="114"/>
                    </a:cubicBezTo>
                    <a:cubicBezTo>
                      <a:pt x="242" y="111"/>
                      <a:pt x="242" y="111"/>
                      <a:pt x="242" y="111"/>
                    </a:cubicBezTo>
                    <a:cubicBezTo>
                      <a:pt x="243" y="110"/>
                      <a:pt x="243" y="110"/>
                      <a:pt x="243" y="110"/>
                    </a:cubicBezTo>
                    <a:cubicBezTo>
                      <a:pt x="244" y="108"/>
                      <a:pt x="244" y="108"/>
                      <a:pt x="244" y="108"/>
                    </a:cubicBezTo>
                    <a:cubicBezTo>
                      <a:pt x="230" y="77"/>
                      <a:pt x="230" y="77"/>
                      <a:pt x="230" y="77"/>
                    </a:cubicBezTo>
                    <a:cubicBezTo>
                      <a:pt x="230" y="76"/>
                      <a:pt x="230" y="76"/>
                      <a:pt x="230" y="76"/>
                    </a:cubicBezTo>
                    <a:cubicBezTo>
                      <a:pt x="229" y="75"/>
                      <a:pt x="229" y="75"/>
                      <a:pt x="229" y="75"/>
                    </a:cubicBezTo>
                    <a:cubicBezTo>
                      <a:pt x="236" y="67"/>
                      <a:pt x="236" y="67"/>
                      <a:pt x="236" y="67"/>
                    </a:cubicBezTo>
                    <a:cubicBezTo>
                      <a:pt x="234" y="65"/>
                      <a:pt x="234" y="65"/>
                      <a:pt x="234" y="65"/>
                    </a:cubicBezTo>
                    <a:cubicBezTo>
                      <a:pt x="223" y="63"/>
                      <a:pt x="223" y="63"/>
                      <a:pt x="223" y="63"/>
                    </a:cubicBezTo>
                    <a:cubicBezTo>
                      <a:pt x="222" y="63"/>
                      <a:pt x="222" y="63"/>
                      <a:pt x="222" y="63"/>
                    </a:cubicBezTo>
                    <a:cubicBezTo>
                      <a:pt x="222" y="63"/>
                      <a:pt x="222" y="63"/>
                      <a:pt x="222" y="63"/>
                    </a:cubicBezTo>
                    <a:cubicBezTo>
                      <a:pt x="222" y="62"/>
                      <a:pt x="222" y="62"/>
                      <a:pt x="222" y="62"/>
                    </a:cubicBezTo>
                    <a:cubicBezTo>
                      <a:pt x="215" y="55"/>
                      <a:pt x="215" y="55"/>
                      <a:pt x="215" y="55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5" y="53"/>
                      <a:pt x="215" y="53"/>
                      <a:pt x="215" y="53"/>
                    </a:cubicBezTo>
                    <a:cubicBezTo>
                      <a:pt x="214" y="54"/>
                      <a:pt x="214" y="54"/>
                      <a:pt x="214" y="54"/>
                    </a:cubicBezTo>
                    <a:cubicBezTo>
                      <a:pt x="208" y="50"/>
                      <a:pt x="208" y="50"/>
                      <a:pt x="208" y="50"/>
                    </a:cubicBezTo>
                    <a:cubicBezTo>
                      <a:pt x="206" y="53"/>
                      <a:pt x="203" y="56"/>
                      <a:pt x="200" y="57"/>
                    </a:cubicBezTo>
                    <a:cubicBezTo>
                      <a:pt x="197" y="58"/>
                      <a:pt x="192" y="55"/>
                      <a:pt x="186" y="47"/>
                    </a:cubicBezTo>
                    <a:cubicBezTo>
                      <a:pt x="183" y="43"/>
                      <a:pt x="183" y="43"/>
                      <a:pt x="183" y="43"/>
                    </a:cubicBezTo>
                    <a:cubicBezTo>
                      <a:pt x="183" y="43"/>
                      <a:pt x="180" y="43"/>
                      <a:pt x="176" y="45"/>
                    </a:cubicBezTo>
                    <a:cubicBezTo>
                      <a:pt x="169" y="47"/>
                      <a:pt x="164" y="48"/>
                      <a:pt x="162" y="47"/>
                    </a:cubicBezTo>
                    <a:cubicBezTo>
                      <a:pt x="160" y="45"/>
                      <a:pt x="160" y="41"/>
                      <a:pt x="160" y="35"/>
                    </a:cubicBezTo>
                    <a:cubicBezTo>
                      <a:pt x="161" y="31"/>
                      <a:pt x="160" y="29"/>
                      <a:pt x="160" y="27"/>
                    </a:cubicBezTo>
                    <a:cubicBezTo>
                      <a:pt x="108" y="25"/>
                      <a:pt x="108" y="25"/>
                      <a:pt x="108" y="25"/>
                    </a:cubicBezTo>
                    <a:cubicBezTo>
                      <a:pt x="103" y="23"/>
                      <a:pt x="99" y="21"/>
                      <a:pt x="97" y="19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6" y="15"/>
                      <a:pt x="80" y="10"/>
                      <a:pt x="72" y="0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7" y="3"/>
                      <a:pt x="37" y="3"/>
                      <a:pt x="37" y="3"/>
                    </a:cubicBezTo>
                    <a:lnTo>
                      <a:pt x="3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1" name="íṡḷîďé">
                <a:extLst>
                  <a:ext uri="{FF2B5EF4-FFF2-40B4-BE49-F238E27FC236}">
                    <a16:creationId xmlns:a16="http://schemas.microsoft.com/office/drawing/2014/main" xmlns="" id="{60908DC7-CAFA-4E04-8FAF-BC32014B255E}"/>
                  </a:ext>
                </a:extLst>
              </p:cNvPr>
              <p:cNvSpPr/>
              <p:nvPr/>
            </p:nvSpPr>
            <p:spPr bwMode="auto">
              <a:xfrm>
                <a:off x="3461" y="3098"/>
                <a:ext cx="601" cy="476"/>
              </a:xfrm>
              <a:custGeom>
                <a:avLst/>
                <a:gdLst>
                  <a:gd name="T0" fmla="*/ 244 w 254"/>
                  <a:gd name="T1" fmla="*/ 64 h 201"/>
                  <a:gd name="T2" fmla="*/ 254 w 254"/>
                  <a:gd name="T3" fmla="*/ 63 h 201"/>
                  <a:gd name="T4" fmla="*/ 236 w 254"/>
                  <a:gd name="T5" fmla="*/ 44 h 201"/>
                  <a:gd name="T6" fmla="*/ 223 w 254"/>
                  <a:gd name="T7" fmla="*/ 22 h 201"/>
                  <a:gd name="T8" fmla="*/ 202 w 254"/>
                  <a:gd name="T9" fmla="*/ 27 h 201"/>
                  <a:gd name="T10" fmla="*/ 200 w 254"/>
                  <a:gd name="T11" fmla="*/ 29 h 201"/>
                  <a:gd name="T12" fmla="*/ 182 w 254"/>
                  <a:gd name="T13" fmla="*/ 25 h 201"/>
                  <a:gd name="T14" fmla="*/ 150 w 254"/>
                  <a:gd name="T15" fmla="*/ 40 h 201"/>
                  <a:gd name="T16" fmla="*/ 150 w 254"/>
                  <a:gd name="T17" fmla="*/ 19 h 201"/>
                  <a:gd name="T18" fmla="*/ 149 w 254"/>
                  <a:gd name="T19" fmla="*/ 10 h 201"/>
                  <a:gd name="T20" fmla="*/ 138 w 254"/>
                  <a:gd name="T21" fmla="*/ 10 h 201"/>
                  <a:gd name="T22" fmla="*/ 126 w 254"/>
                  <a:gd name="T23" fmla="*/ 9 h 201"/>
                  <a:gd name="T24" fmla="*/ 110 w 254"/>
                  <a:gd name="T25" fmla="*/ 1 h 201"/>
                  <a:gd name="T26" fmla="*/ 105 w 254"/>
                  <a:gd name="T27" fmla="*/ 24 h 201"/>
                  <a:gd name="T28" fmla="*/ 82 w 254"/>
                  <a:gd name="T29" fmla="*/ 18 h 201"/>
                  <a:gd name="T30" fmla="*/ 78 w 254"/>
                  <a:gd name="T31" fmla="*/ 16 h 201"/>
                  <a:gd name="T32" fmla="*/ 72 w 254"/>
                  <a:gd name="T33" fmla="*/ 33 h 201"/>
                  <a:gd name="T34" fmla="*/ 75 w 254"/>
                  <a:gd name="T35" fmla="*/ 47 h 201"/>
                  <a:gd name="T36" fmla="*/ 68 w 254"/>
                  <a:gd name="T37" fmla="*/ 61 h 201"/>
                  <a:gd name="T38" fmla="*/ 52 w 254"/>
                  <a:gd name="T39" fmla="*/ 102 h 201"/>
                  <a:gd name="T40" fmla="*/ 29 w 254"/>
                  <a:gd name="T41" fmla="*/ 117 h 201"/>
                  <a:gd name="T42" fmla="*/ 32 w 254"/>
                  <a:gd name="T43" fmla="*/ 124 h 201"/>
                  <a:gd name="T44" fmla="*/ 19 w 254"/>
                  <a:gd name="T45" fmla="*/ 142 h 201"/>
                  <a:gd name="T46" fmla="*/ 5 w 254"/>
                  <a:gd name="T47" fmla="*/ 146 h 201"/>
                  <a:gd name="T48" fmla="*/ 2 w 254"/>
                  <a:gd name="T49" fmla="*/ 184 h 201"/>
                  <a:gd name="T50" fmla="*/ 8 w 254"/>
                  <a:gd name="T51" fmla="*/ 196 h 201"/>
                  <a:gd name="T52" fmla="*/ 21 w 254"/>
                  <a:gd name="T53" fmla="*/ 200 h 201"/>
                  <a:gd name="T54" fmla="*/ 22 w 254"/>
                  <a:gd name="T55" fmla="*/ 199 h 201"/>
                  <a:gd name="T56" fmla="*/ 18 w 254"/>
                  <a:gd name="T57" fmla="*/ 186 h 201"/>
                  <a:gd name="T58" fmla="*/ 12 w 254"/>
                  <a:gd name="T59" fmla="*/ 182 h 201"/>
                  <a:gd name="T60" fmla="*/ 18 w 254"/>
                  <a:gd name="T61" fmla="*/ 173 h 201"/>
                  <a:gd name="T62" fmla="*/ 32 w 254"/>
                  <a:gd name="T63" fmla="*/ 162 h 201"/>
                  <a:gd name="T64" fmla="*/ 64 w 254"/>
                  <a:gd name="T65" fmla="*/ 141 h 201"/>
                  <a:gd name="T66" fmla="*/ 70 w 254"/>
                  <a:gd name="T67" fmla="*/ 145 h 201"/>
                  <a:gd name="T68" fmla="*/ 75 w 254"/>
                  <a:gd name="T69" fmla="*/ 141 h 201"/>
                  <a:gd name="T70" fmla="*/ 96 w 254"/>
                  <a:gd name="T71" fmla="*/ 137 h 201"/>
                  <a:gd name="T72" fmla="*/ 98 w 254"/>
                  <a:gd name="T73" fmla="*/ 136 h 201"/>
                  <a:gd name="T74" fmla="*/ 119 w 254"/>
                  <a:gd name="T75" fmla="*/ 128 h 201"/>
                  <a:gd name="T76" fmla="*/ 124 w 254"/>
                  <a:gd name="T77" fmla="*/ 96 h 201"/>
                  <a:gd name="T78" fmla="*/ 130 w 254"/>
                  <a:gd name="T79" fmla="*/ 94 h 201"/>
                  <a:gd name="T80" fmla="*/ 132 w 254"/>
                  <a:gd name="T81" fmla="*/ 95 h 201"/>
                  <a:gd name="T82" fmla="*/ 159 w 254"/>
                  <a:gd name="T83" fmla="*/ 112 h 201"/>
                  <a:gd name="T84" fmla="*/ 156 w 254"/>
                  <a:gd name="T85" fmla="*/ 103 h 201"/>
                  <a:gd name="T86" fmla="*/ 166 w 254"/>
                  <a:gd name="T87" fmla="*/ 99 h 201"/>
                  <a:gd name="T88" fmla="*/ 173 w 254"/>
                  <a:gd name="T89" fmla="*/ 95 h 201"/>
                  <a:gd name="T90" fmla="*/ 193 w 254"/>
                  <a:gd name="T91" fmla="*/ 101 h 201"/>
                  <a:gd name="T92" fmla="*/ 206 w 254"/>
                  <a:gd name="T93" fmla="*/ 92 h 201"/>
                  <a:gd name="T94" fmla="*/ 207 w 254"/>
                  <a:gd name="T95" fmla="*/ 94 h 201"/>
                  <a:gd name="T96" fmla="*/ 238 w 254"/>
                  <a:gd name="T97" fmla="*/ 6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54" h="201">
                    <a:moveTo>
                      <a:pt x="238" y="69"/>
                    </a:moveTo>
                    <a:cubicBezTo>
                      <a:pt x="242" y="68"/>
                      <a:pt x="244" y="67"/>
                      <a:pt x="244" y="65"/>
                    </a:cubicBezTo>
                    <a:cubicBezTo>
                      <a:pt x="244" y="64"/>
                      <a:pt x="244" y="64"/>
                      <a:pt x="244" y="64"/>
                    </a:cubicBezTo>
                    <a:cubicBezTo>
                      <a:pt x="245" y="63"/>
                      <a:pt x="245" y="63"/>
                      <a:pt x="245" y="63"/>
                    </a:cubicBezTo>
                    <a:cubicBezTo>
                      <a:pt x="246" y="63"/>
                      <a:pt x="246" y="63"/>
                      <a:pt x="246" y="63"/>
                    </a:cubicBezTo>
                    <a:cubicBezTo>
                      <a:pt x="254" y="63"/>
                      <a:pt x="254" y="63"/>
                      <a:pt x="254" y="63"/>
                    </a:cubicBezTo>
                    <a:cubicBezTo>
                      <a:pt x="254" y="58"/>
                      <a:pt x="254" y="58"/>
                      <a:pt x="254" y="58"/>
                    </a:cubicBezTo>
                    <a:cubicBezTo>
                      <a:pt x="252" y="58"/>
                      <a:pt x="250" y="57"/>
                      <a:pt x="248" y="55"/>
                    </a:cubicBezTo>
                    <a:cubicBezTo>
                      <a:pt x="236" y="44"/>
                      <a:pt x="236" y="44"/>
                      <a:pt x="236" y="44"/>
                    </a:cubicBezTo>
                    <a:cubicBezTo>
                      <a:pt x="236" y="44"/>
                      <a:pt x="236" y="44"/>
                      <a:pt x="236" y="44"/>
                    </a:cubicBezTo>
                    <a:cubicBezTo>
                      <a:pt x="230" y="29"/>
                      <a:pt x="230" y="29"/>
                      <a:pt x="230" y="29"/>
                    </a:cubicBezTo>
                    <a:cubicBezTo>
                      <a:pt x="223" y="22"/>
                      <a:pt x="223" y="22"/>
                      <a:pt x="223" y="22"/>
                    </a:cubicBezTo>
                    <a:cubicBezTo>
                      <a:pt x="214" y="21"/>
                      <a:pt x="208" y="21"/>
                      <a:pt x="203" y="22"/>
                    </a:cubicBezTo>
                    <a:cubicBezTo>
                      <a:pt x="201" y="22"/>
                      <a:pt x="201" y="22"/>
                      <a:pt x="201" y="22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28"/>
                      <a:pt x="202" y="28"/>
                      <a:pt x="202" y="28"/>
                    </a:cubicBezTo>
                    <a:cubicBezTo>
                      <a:pt x="202" y="29"/>
                      <a:pt x="202" y="29"/>
                      <a:pt x="202" y="29"/>
                    </a:cubicBezTo>
                    <a:cubicBezTo>
                      <a:pt x="200" y="29"/>
                      <a:pt x="200" y="29"/>
                      <a:pt x="200" y="29"/>
                    </a:cubicBezTo>
                    <a:cubicBezTo>
                      <a:pt x="194" y="32"/>
                      <a:pt x="194" y="32"/>
                      <a:pt x="194" y="32"/>
                    </a:cubicBezTo>
                    <a:cubicBezTo>
                      <a:pt x="193" y="31"/>
                      <a:pt x="193" y="31"/>
                      <a:pt x="193" y="31"/>
                    </a:cubicBezTo>
                    <a:cubicBezTo>
                      <a:pt x="188" y="26"/>
                      <a:pt x="184" y="24"/>
                      <a:pt x="182" y="25"/>
                    </a:cubicBezTo>
                    <a:cubicBezTo>
                      <a:pt x="168" y="32"/>
                      <a:pt x="160" y="35"/>
                      <a:pt x="158" y="33"/>
                    </a:cubicBezTo>
                    <a:cubicBezTo>
                      <a:pt x="156" y="34"/>
                      <a:pt x="154" y="35"/>
                      <a:pt x="152" y="38"/>
                    </a:cubicBezTo>
                    <a:cubicBezTo>
                      <a:pt x="150" y="40"/>
                      <a:pt x="150" y="40"/>
                      <a:pt x="150" y="40"/>
                    </a:cubicBezTo>
                    <a:cubicBezTo>
                      <a:pt x="149" y="38"/>
                      <a:pt x="149" y="38"/>
                      <a:pt x="149" y="38"/>
                    </a:cubicBezTo>
                    <a:cubicBezTo>
                      <a:pt x="145" y="34"/>
                      <a:pt x="143" y="31"/>
                      <a:pt x="143" y="29"/>
                    </a:cubicBezTo>
                    <a:cubicBezTo>
                      <a:pt x="143" y="27"/>
                      <a:pt x="146" y="24"/>
                      <a:pt x="150" y="19"/>
                    </a:cubicBezTo>
                    <a:cubicBezTo>
                      <a:pt x="156" y="12"/>
                      <a:pt x="159" y="9"/>
                      <a:pt x="159" y="8"/>
                    </a:cubicBezTo>
                    <a:cubicBezTo>
                      <a:pt x="158" y="6"/>
                      <a:pt x="158" y="6"/>
                      <a:pt x="158" y="6"/>
                    </a:cubicBezTo>
                    <a:cubicBezTo>
                      <a:pt x="156" y="5"/>
                      <a:pt x="153" y="7"/>
                      <a:pt x="149" y="10"/>
                    </a:cubicBezTo>
                    <a:cubicBezTo>
                      <a:pt x="145" y="13"/>
                      <a:pt x="142" y="14"/>
                      <a:pt x="141" y="14"/>
                    </a:cubicBezTo>
                    <a:cubicBezTo>
                      <a:pt x="140" y="14"/>
                      <a:pt x="139" y="12"/>
                      <a:pt x="139" y="10"/>
                    </a:cubicBezTo>
                    <a:cubicBezTo>
                      <a:pt x="138" y="10"/>
                      <a:pt x="138" y="10"/>
                      <a:pt x="138" y="10"/>
                    </a:cubicBezTo>
                    <a:cubicBezTo>
                      <a:pt x="135" y="3"/>
                      <a:pt x="135" y="3"/>
                      <a:pt x="135" y="3"/>
                    </a:cubicBezTo>
                    <a:cubicBezTo>
                      <a:pt x="127" y="8"/>
                      <a:pt x="127" y="8"/>
                      <a:pt x="127" y="8"/>
                    </a:cubicBezTo>
                    <a:cubicBezTo>
                      <a:pt x="126" y="9"/>
                      <a:pt x="126" y="9"/>
                      <a:pt x="126" y="9"/>
                    </a:cubicBezTo>
                    <a:cubicBezTo>
                      <a:pt x="126" y="8"/>
                      <a:pt x="126" y="8"/>
                      <a:pt x="126" y="8"/>
                    </a:cubicBezTo>
                    <a:cubicBezTo>
                      <a:pt x="126" y="8"/>
                      <a:pt x="126" y="8"/>
                      <a:pt x="126" y="8"/>
                    </a:cubicBezTo>
                    <a:cubicBezTo>
                      <a:pt x="120" y="5"/>
                      <a:pt x="115" y="3"/>
                      <a:pt x="110" y="1"/>
                    </a:cubicBezTo>
                    <a:cubicBezTo>
                      <a:pt x="106" y="0"/>
                      <a:pt x="102" y="1"/>
                      <a:pt x="99" y="6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105" y="18"/>
                      <a:pt x="106" y="22"/>
                      <a:pt x="105" y="24"/>
                    </a:cubicBezTo>
                    <a:cubicBezTo>
                      <a:pt x="104" y="26"/>
                      <a:pt x="103" y="27"/>
                      <a:pt x="102" y="27"/>
                    </a:cubicBezTo>
                    <a:cubicBezTo>
                      <a:pt x="99" y="28"/>
                      <a:pt x="96" y="27"/>
                      <a:pt x="91" y="23"/>
                    </a:cubicBezTo>
                    <a:cubicBezTo>
                      <a:pt x="88" y="21"/>
                      <a:pt x="85" y="19"/>
                      <a:pt x="82" y="18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7"/>
                      <a:pt x="78" y="17"/>
                      <a:pt x="78" y="17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2" y="33"/>
                      <a:pt x="72" y="33"/>
                      <a:pt x="72" y="33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4" y="47"/>
                      <a:pt x="74" y="47"/>
                      <a:pt x="74" y="47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0" y="54"/>
                      <a:pt x="70" y="54"/>
                      <a:pt x="70" y="54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52" y="90"/>
                      <a:pt x="52" y="90"/>
                      <a:pt x="52" y="90"/>
                    </a:cubicBezTo>
                    <a:cubicBezTo>
                      <a:pt x="52" y="102"/>
                      <a:pt x="52" y="102"/>
                      <a:pt x="52" y="102"/>
                    </a:cubicBezTo>
                    <a:cubicBezTo>
                      <a:pt x="52" y="102"/>
                      <a:pt x="52" y="102"/>
                      <a:pt x="52" y="102"/>
                    </a:cubicBezTo>
                    <a:cubicBezTo>
                      <a:pt x="30" y="115"/>
                      <a:pt x="30" y="115"/>
                      <a:pt x="30" y="115"/>
                    </a:cubicBezTo>
                    <a:cubicBezTo>
                      <a:pt x="29" y="117"/>
                      <a:pt x="29" y="117"/>
                      <a:pt x="29" y="117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21" y="132"/>
                      <a:pt x="21" y="132"/>
                      <a:pt x="21" y="132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8" y="142"/>
                      <a:pt x="8" y="142"/>
                      <a:pt x="8" y="142"/>
                    </a:cubicBezTo>
                    <a:cubicBezTo>
                      <a:pt x="5" y="146"/>
                      <a:pt x="5" y="146"/>
                      <a:pt x="5" y="146"/>
                    </a:cubicBezTo>
                    <a:cubicBezTo>
                      <a:pt x="5" y="146"/>
                      <a:pt x="5" y="146"/>
                      <a:pt x="5" y="146"/>
                    </a:cubicBezTo>
                    <a:cubicBezTo>
                      <a:pt x="2" y="153"/>
                      <a:pt x="2" y="153"/>
                      <a:pt x="2" y="153"/>
                    </a:cubicBezTo>
                    <a:cubicBezTo>
                      <a:pt x="0" y="178"/>
                      <a:pt x="0" y="178"/>
                      <a:pt x="0" y="178"/>
                    </a:cubicBezTo>
                    <a:cubicBezTo>
                      <a:pt x="2" y="184"/>
                      <a:pt x="2" y="184"/>
                      <a:pt x="2" y="184"/>
                    </a:cubicBezTo>
                    <a:cubicBezTo>
                      <a:pt x="3" y="184"/>
                      <a:pt x="3" y="184"/>
                      <a:pt x="3" y="184"/>
                    </a:cubicBezTo>
                    <a:cubicBezTo>
                      <a:pt x="3" y="190"/>
                      <a:pt x="3" y="190"/>
                      <a:pt x="3" y="190"/>
                    </a:cubicBezTo>
                    <a:cubicBezTo>
                      <a:pt x="8" y="196"/>
                      <a:pt x="8" y="196"/>
                      <a:pt x="8" y="196"/>
                    </a:cubicBezTo>
                    <a:cubicBezTo>
                      <a:pt x="8" y="196"/>
                      <a:pt x="8" y="196"/>
                      <a:pt x="8" y="196"/>
                    </a:cubicBezTo>
                    <a:cubicBezTo>
                      <a:pt x="8" y="201"/>
                      <a:pt x="8" y="201"/>
                      <a:pt x="8" y="201"/>
                    </a:cubicBezTo>
                    <a:cubicBezTo>
                      <a:pt x="21" y="200"/>
                      <a:pt x="21" y="200"/>
                      <a:pt x="21" y="200"/>
                    </a:cubicBezTo>
                    <a:cubicBezTo>
                      <a:pt x="22" y="199"/>
                      <a:pt x="22" y="199"/>
                      <a:pt x="22" y="199"/>
                    </a:cubicBezTo>
                    <a:cubicBezTo>
                      <a:pt x="22" y="199"/>
                      <a:pt x="22" y="199"/>
                      <a:pt x="22" y="199"/>
                    </a:cubicBezTo>
                    <a:cubicBezTo>
                      <a:pt x="22" y="199"/>
                      <a:pt x="22" y="199"/>
                      <a:pt x="22" y="199"/>
                    </a:cubicBezTo>
                    <a:cubicBezTo>
                      <a:pt x="22" y="198"/>
                      <a:pt x="22" y="198"/>
                      <a:pt x="22" y="198"/>
                    </a:cubicBezTo>
                    <a:cubicBezTo>
                      <a:pt x="26" y="194"/>
                      <a:pt x="26" y="194"/>
                      <a:pt x="26" y="194"/>
                    </a:cubicBezTo>
                    <a:cubicBezTo>
                      <a:pt x="18" y="186"/>
                      <a:pt x="18" y="186"/>
                      <a:pt x="18" y="186"/>
                    </a:cubicBezTo>
                    <a:cubicBezTo>
                      <a:pt x="17" y="186"/>
                      <a:pt x="17" y="186"/>
                      <a:pt x="17" y="186"/>
                    </a:cubicBezTo>
                    <a:cubicBezTo>
                      <a:pt x="12" y="182"/>
                      <a:pt x="12" y="182"/>
                      <a:pt x="12" y="182"/>
                    </a:cubicBezTo>
                    <a:cubicBezTo>
                      <a:pt x="12" y="182"/>
                      <a:pt x="12" y="182"/>
                      <a:pt x="12" y="182"/>
                    </a:cubicBezTo>
                    <a:cubicBezTo>
                      <a:pt x="12" y="181"/>
                      <a:pt x="12" y="181"/>
                      <a:pt x="12" y="181"/>
                    </a:cubicBezTo>
                    <a:cubicBezTo>
                      <a:pt x="12" y="173"/>
                      <a:pt x="12" y="173"/>
                      <a:pt x="12" y="173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19" y="170"/>
                      <a:pt x="19" y="170"/>
                      <a:pt x="19" y="170"/>
                    </a:cubicBezTo>
                    <a:cubicBezTo>
                      <a:pt x="16" y="162"/>
                      <a:pt x="16" y="162"/>
                      <a:pt x="16" y="162"/>
                    </a:cubicBezTo>
                    <a:cubicBezTo>
                      <a:pt x="32" y="162"/>
                      <a:pt x="32" y="162"/>
                      <a:pt x="32" y="162"/>
                    </a:cubicBezTo>
                    <a:cubicBezTo>
                      <a:pt x="60" y="149"/>
                      <a:pt x="60" y="149"/>
                      <a:pt x="60" y="149"/>
                    </a:cubicBezTo>
                    <a:cubicBezTo>
                      <a:pt x="63" y="143"/>
                      <a:pt x="63" y="143"/>
                      <a:pt x="63" y="143"/>
                    </a:cubicBezTo>
                    <a:cubicBezTo>
                      <a:pt x="64" y="141"/>
                      <a:pt x="64" y="141"/>
                      <a:pt x="64" y="141"/>
                    </a:cubicBezTo>
                    <a:cubicBezTo>
                      <a:pt x="70" y="144"/>
                      <a:pt x="70" y="144"/>
                      <a:pt x="70" y="144"/>
                    </a:cubicBezTo>
                    <a:cubicBezTo>
                      <a:pt x="70" y="144"/>
                      <a:pt x="70" y="144"/>
                      <a:pt x="70" y="144"/>
                    </a:cubicBezTo>
                    <a:cubicBezTo>
                      <a:pt x="70" y="145"/>
                      <a:pt x="70" y="145"/>
                      <a:pt x="70" y="145"/>
                    </a:cubicBezTo>
                    <a:cubicBezTo>
                      <a:pt x="73" y="148"/>
                      <a:pt x="73" y="148"/>
                      <a:pt x="73" y="148"/>
                    </a:cubicBezTo>
                    <a:cubicBezTo>
                      <a:pt x="76" y="147"/>
                      <a:pt x="76" y="147"/>
                      <a:pt x="76" y="147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84" y="141"/>
                      <a:pt x="84" y="141"/>
                      <a:pt x="84" y="141"/>
                    </a:cubicBezTo>
                    <a:cubicBezTo>
                      <a:pt x="93" y="143"/>
                      <a:pt x="93" y="143"/>
                      <a:pt x="93" y="143"/>
                    </a:cubicBezTo>
                    <a:cubicBezTo>
                      <a:pt x="96" y="137"/>
                      <a:pt x="96" y="137"/>
                      <a:pt x="96" y="137"/>
                    </a:cubicBezTo>
                    <a:cubicBezTo>
                      <a:pt x="97" y="136"/>
                      <a:pt x="97" y="136"/>
                      <a:pt x="97" y="136"/>
                    </a:cubicBezTo>
                    <a:cubicBezTo>
                      <a:pt x="97" y="136"/>
                      <a:pt x="97" y="136"/>
                      <a:pt x="97" y="136"/>
                    </a:cubicBezTo>
                    <a:cubicBezTo>
                      <a:pt x="98" y="136"/>
                      <a:pt x="98" y="136"/>
                      <a:pt x="98" y="136"/>
                    </a:cubicBezTo>
                    <a:cubicBezTo>
                      <a:pt x="107" y="133"/>
                      <a:pt x="107" y="133"/>
                      <a:pt x="107" y="133"/>
                    </a:cubicBezTo>
                    <a:cubicBezTo>
                      <a:pt x="109" y="119"/>
                      <a:pt x="109" y="119"/>
                      <a:pt x="109" y="119"/>
                    </a:cubicBezTo>
                    <a:cubicBezTo>
                      <a:pt x="119" y="128"/>
                      <a:pt x="119" y="128"/>
                      <a:pt x="119" y="128"/>
                    </a:cubicBezTo>
                    <a:cubicBezTo>
                      <a:pt x="123" y="128"/>
                      <a:pt x="123" y="128"/>
                      <a:pt x="123" y="128"/>
                    </a:cubicBezTo>
                    <a:cubicBezTo>
                      <a:pt x="125" y="126"/>
                      <a:pt x="125" y="126"/>
                      <a:pt x="125" y="126"/>
                    </a:cubicBezTo>
                    <a:cubicBezTo>
                      <a:pt x="124" y="96"/>
                      <a:pt x="124" y="96"/>
                      <a:pt x="124" y="96"/>
                    </a:cubicBezTo>
                    <a:cubicBezTo>
                      <a:pt x="124" y="95"/>
                      <a:pt x="124" y="95"/>
                      <a:pt x="124" y="95"/>
                    </a:cubicBezTo>
                    <a:cubicBezTo>
                      <a:pt x="124" y="93"/>
                      <a:pt x="124" y="93"/>
                      <a:pt x="124" y="93"/>
                    </a:cubicBezTo>
                    <a:cubicBezTo>
                      <a:pt x="130" y="94"/>
                      <a:pt x="130" y="94"/>
                      <a:pt x="130" y="94"/>
                    </a:cubicBezTo>
                    <a:cubicBezTo>
                      <a:pt x="131" y="94"/>
                      <a:pt x="131" y="94"/>
                      <a:pt x="131" y="94"/>
                    </a:cubicBezTo>
                    <a:cubicBezTo>
                      <a:pt x="132" y="95"/>
                      <a:pt x="132" y="95"/>
                      <a:pt x="132" y="95"/>
                    </a:cubicBezTo>
                    <a:cubicBezTo>
                      <a:pt x="132" y="95"/>
                      <a:pt x="132" y="95"/>
                      <a:pt x="132" y="95"/>
                    </a:cubicBezTo>
                    <a:cubicBezTo>
                      <a:pt x="143" y="115"/>
                      <a:pt x="143" y="115"/>
                      <a:pt x="143" y="115"/>
                    </a:cubicBezTo>
                    <a:cubicBezTo>
                      <a:pt x="156" y="113"/>
                      <a:pt x="156" y="113"/>
                      <a:pt x="156" y="113"/>
                    </a:cubicBezTo>
                    <a:cubicBezTo>
                      <a:pt x="159" y="112"/>
                      <a:pt x="159" y="112"/>
                      <a:pt x="159" y="112"/>
                    </a:cubicBezTo>
                    <a:cubicBezTo>
                      <a:pt x="161" y="108"/>
                      <a:pt x="161" y="108"/>
                      <a:pt x="161" y="108"/>
                    </a:cubicBezTo>
                    <a:cubicBezTo>
                      <a:pt x="157" y="104"/>
                      <a:pt x="157" y="104"/>
                      <a:pt x="157" y="104"/>
                    </a:cubicBezTo>
                    <a:cubicBezTo>
                      <a:pt x="156" y="103"/>
                      <a:pt x="156" y="103"/>
                      <a:pt x="156" y="103"/>
                    </a:cubicBezTo>
                    <a:cubicBezTo>
                      <a:pt x="165" y="100"/>
                      <a:pt x="165" y="100"/>
                      <a:pt x="165" y="100"/>
                    </a:cubicBezTo>
                    <a:cubicBezTo>
                      <a:pt x="166" y="99"/>
                      <a:pt x="166" y="99"/>
                      <a:pt x="166" y="99"/>
                    </a:cubicBezTo>
                    <a:cubicBezTo>
                      <a:pt x="166" y="99"/>
                      <a:pt x="166" y="99"/>
                      <a:pt x="166" y="99"/>
                    </a:cubicBezTo>
                    <a:cubicBezTo>
                      <a:pt x="170" y="103"/>
                      <a:pt x="170" y="103"/>
                      <a:pt x="170" y="103"/>
                    </a:cubicBezTo>
                    <a:cubicBezTo>
                      <a:pt x="173" y="101"/>
                      <a:pt x="173" y="101"/>
                      <a:pt x="173" y="101"/>
                    </a:cubicBezTo>
                    <a:cubicBezTo>
                      <a:pt x="173" y="95"/>
                      <a:pt x="173" y="95"/>
                      <a:pt x="173" y="95"/>
                    </a:cubicBezTo>
                    <a:cubicBezTo>
                      <a:pt x="175" y="95"/>
                      <a:pt x="175" y="95"/>
                      <a:pt x="175" y="95"/>
                    </a:cubicBezTo>
                    <a:cubicBezTo>
                      <a:pt x="182" y="95"/>
                      <a:pt x="182" y="95"/>
                      <a:pt x="182" y="95"/>
                    </a:cubicBezTo>
                    <a:cubicBezTo>
                      <a:pt x="186" y="95"/>
                      <a:pt x="190" y="98"/>
                      <a:pt x="193" y="101"/>
                    </a:cubicBezTo>
                    <a:cubicBezTo>
                      <a:pt x="194" y="103"/>
                      <a:pt x="194" y="103"/>
                      <a:pt x="194" y="103"/>
                    </a:cubicBezTo>
                    <a:cubicBezTo>
                      <a:pt x="196" y="93"/>
                      <a:pt x="196" y="93"/>
                      <a:pt x="196" y="93"/>
                    </a:cubicBezTo>
                    <a:cubicBezTo>
                      <a:pt x="198" y="91"/>
                      <a:pt x="201" y="90"/>
                      <a:pt x="206" y="92"/>
                    </a:cubicBezTo>
                    <a:cubicBezTo>
                      <a:pt x="207" y="93"/>
                      <a:pt x="207" y="93"/>
                      <a:pt x="207" y="93"/>
                    </a:cubicBezTo>
                    <a:cubicBezTo>
                      <a:pt x="207" y="93"/>
                      <a:pt x="207" y="93"/>
                      <a:pt x="207" y="93"/>
                    </a:cubicBezTo>
                    <a:cubicBezTo>
                      <a:pt x="207" y="94"/>
                      <a:pt x="207" y="94"/>
                      <a:pt x="207" y="94"/>
                    </a:cubicBezTo>
                    <a:cubicBezTo>
                      <a:pt x="208" y="94"/>
                      <a:pt x="208" y="94"/>
                      <a:pt x="209" y="94"/>
                    </a:cubicBezTo>
                    <a:cubicBezTo>
                      <a:pt x="211" y="94"/>
                      <a:pt x="218" y="89"/>
                      <a:pt x="230" y="80"/>
                    </a:cubicBezTo>
                    <a:cubicBezTo>
                      <a:pt x="230" y="74"/>
                      <a:pt x="233" y="70"/>
                      <a:pt x="238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2" name="ïṣ1ïḍé">
                <a:extLst>
                  <a:ext uri="{FF2B5EF4-FFF2-40B4-BE49-F238E27FC236}">
                    <a16:creationId xmlns:a16="http://schemas.microsoft.com/office/drawing/2014/main" xmlns="" id="{9C8C82BB-7092-4C9D-B860-04CF8CB29D69}"/>
                  </a:ext>
                </a:extLst>
              </p:cNvPr>
              <p:cNvSpPr/>
              <p:nvPr/>
            </p:nvSpPr>
            <p:spPr bwMode="auto">
              <a:xfrm>
                <a:off x="3745" y="2687"/>
                <a:ext cx="360" cy="490"/>
              </a:xfrm>
              <a:custGeom>
                <a:avLst/>
                <a:gdLst>
                  <a:gd name="T0" fmla="*/ 119 w 152"/>
                  <a:gd name="T1" fmla="*/ 8 h 207"/>
                  <a:gd name="T2" fmla="*/ 106 w 152"/>
                  <a:gd name="T3" fmla="*/ 3 h 207"/>
                  <a:gd name="T4" fmla="*/ 88 w 152"/>
                  <a:gd name="T5" fmla="*/ 16 h 207"/>
                  <a:gd name="T6" fmla="*/ 76 w 152"/>
                  <a:gd name="T7" fmla="*/ 11 h 207"/>
                  <a:gd name="T8" fmla="*/ 76 w 152"/>
                  <a:gd name="T9" fmla="*/ 12 h 207"/>
                  <a:gd name="T10" fmla="*/ 54 w 152"/>
                  <a:gd name="T11" fmla="*/ 17 h 207"/>
                  <a:gd name="T12" fmla="*/ 42 w 152"/>
                  <a:gd name="T13" fmla="*/ 18 h 207"/>
                  <a:gd name="T14" fmla="*/ 34 w 152"/>
                  <a:gd name="T15" fmla="*/ 27 h 207"/>
                  <a:gd name="T16" fmla="*/ 20 w 152"/>
                  <a:gd name="T17" fmla="*/ 28 h 207"/>
                  <a:gd name="T18" fmla="*/ 10 w 152"/>
                  <a:gd name="T19" fmla="*/ 44 h 207"/>
                  <a:gd name="T20" fmla="*/ 11 w 152"/>
                  <a:gd name="T21" fmla="*/ 46 h 207"/>
                  <a:gd name="T22" fmla="*/ 17 w 152"/>
                  <a:gd name="T23" fmla="*/ 69 h 207"/>
                  <a:gd name="T24" fmla="*/ 17 w 152"/>
                  <a:gd name="T25" fmla="*/ 72 h 207"/>
                  <a:gd name="T26" fmla="*/ 16 w 152"/>
                  <a:gd name="T27" fmla="*/ 72 h 207"/>
                  <a:gd name="T28" fmla="*/ 0 w 152"/>
                  <a:gd name="T29" fmla="*/ 94 h 207"/>
                  <a:gd name="T30" fmla="*/ 6 w 152"/>
                  <a:gd name="T31" fmla="*/ 98 h 207"/>
                  <a:gd name="T32" fmla="*/ 12 w 152"/>
                  <a:gd name="T33" fmla="*/ 131 h 207"/>
                  <a:gd name="T34" fmla="*/ 20 w 152"/>
                  <a:gd name="T35" fmla="*/ 143 h 207"/>
                  <a:gd name="T36" fmla="*/ 21 w 152"/>
                  <a:gd name="T37" fmla="*/ 152 h 207"/>
                  <a:gd name="T38" fmla="*/ 22 w 152"/>
                  <a:gd name="T39" fmla="*/ 181 h 207"/>
                  <a:gd name="T40" fmla="*/ 26 w 152"/>
                  <a:gd name="T41" fmla="*/ 181 h 207"/>
                  <a:gd name="T42" fmla="*/ 43 w 152"/>
                  <a:gd name="T43" fmla="*/ 181 h 207"/>
                  <a:gd name="T44" fmla="*/ 28 w 152"/>
                  <a:gd name="T45" fmla="*/ 203 h 207"/>
                  <a:gd name="T46" fmla="*/ 40 w 152"/>
                  <a:gd name="T47" fmla="*/ 203 h 207"/>
                  <a:gd name="T48" fmla="*/ 75 w 152"/>
                  <a:gd name="T49" fmla="*/ 201 h 207"/>
                  <a:gd name="T50" fmla="*/ 77 w 152"/>
                  <a:gd name="T51" fmla="*/ 195 h 207"/>
                  <a:gd name="T52" fmla="*/ 77 w 152"/>
                  <a:gd name="T53" fmla="*/ 190 h 207"/>
                  <a:gd name="T54" fmla="*/ 75 w 152"/>
                  <a:gd name="T55" fmla="*/ 179 h 207"/>
                  <a:gd name="T56" fmla="*/ 83 w 152"/>
                  <a:gd name="T57" fmla="*/ 173 h 207"/>
                  <a:gd name="T58" fmla="*/ 81 w 152"/>
                  <a:gd name="T59" fmla="*/ 168 h 207"/>
                  <a:gd name="T60" fmla="*/ 81 w 152"/>
                  <a:gd name="T61" fmla="*/ 167 h 207"/>
                  <a:gd name="T62" fmla="*/ 85 w 152"/>
                  <a:gd name="T63" fmla="*/ 154 h 207"/>
                  <a:gd name="T64" fmla="*/ 89 w 152"/>
                  <a:gd name="T65" fmla="*/ 149 h 207"/>
                  <a:gd name="T66" fmla="*/ 93 w 152"/>
                  <a:gd name="T67" fmla="*/ 146 h 207"/>
                  <a:gd name="T68" fmla="*/ 100 w 152"/>
                  <a:gd name="T69" fmla="*/ 130 h 207"/>
                  <a:gd name="T70" fmla="*/ 103 w 152"/>
                  <a:gd name="T71" fmla="*/ 128 h 207"/>
                  <a:gd name="T72" fmla="*/ 99 w 152"/>
                  <a:gd name="T73" fmla="*/ 111 h 207"/>
                  <a:gd name="T74" fmla="*/ 112 w 152"/>
                  <a:gd name="T75" fmla="*/ 100 h 207"/>
                  <a:gd name="T76" fmla="*/ 110 w 152"/>
                  <a:gd name="T77" fmla="*/ 85 h 207"/>
                  <a:gd name="T78" fmla="*/ 125 w 152"/>
                  <a:gd name="T79" fmla="*/ 68 h 207"/>
                  <a:gd name="T80" fmla="*/ 131 w 152"/>
                  <a:gd name="T81" fmla="*/ 70 h 207"/>
                  <a:gd name="T82" fmla="*/ 142 w 152"/>
                  <a:gd name="T83" fmla="*/ 64 h 207"/>
                  <a:gd name="T84" fmla="*/ 142 w 152"/>
                  <a:gd name="T85" fmla="*/ 64 h 207"/>
                  <a:gd name="T86" fmla="*/ 148 w 152"/>
                  <a:gd name="T87" fmla="*/ 60 h 207"/>
                  <a:gd name="T88" fmla="*/ 148 w 152"/>
                  <a:gd name="T89" fmla="*/ 53 h 207"/>
                  <a:gd name="T90" fmla="*/ 150 w 152"/>
                  <a:gd name="T91" fmla="*/ 51 h 207"/>
                  <a:gd name="T92" fmla="*/ 152 w 152"/>
                  <a:gd name="T93" fmla="*/ 48 h 207"/>
                  <a:gd name="T94" fmla="*/ 138 w 152"/>
                  <a:gd name="T95" fmla="*/ 26 h 207"/>
                  <a:gd name="T96" fmla="*/ 132 w 152"/>
                  <a:gd name="T97" fmla="*/ 1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2" h="207">
                    <a:moveTo>
                      <a:pt x="120" y="8"/>
                    </a:moveTo>
                    <a:cubicBezTo>
                      <a:pt x="119" y="8"/>
                      <a:pt x="119" y="8"/>
                      <a:pt x="119" y="8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6" y="3"/>
                      <a:pt x="106" y="3"/>
                      <a:pt x="106" y="3"/>
                    </a:cubicBezTo>
                    <a:cubicBezTo>
                      <a:pt x="102" y="10"/>
                      <a:pt x="98" y="14"/>
                      <a:pt x="92" y="16"/>
                    </a:cubicBezTo>
                    <a:cubicBezTo>
                      <a:pt x="91" y="17"/>
                      <a:pt x="89" y="17"/>
                      <a:pt x="88" y="16"/>
                    </a:cubicBezTo>
                    <a:cubicBezTo>
                      <a:pt x="86" y="14"/>
                      <a:pt x="87" y="9"/>
                      <a:pt x="90" y="2"/>
                    </a:cubicBezTo>
                    <a:cubicBezTo>
                      <a:pt x="76" y="11"/>
                      <a:pt x="76" y="11"/>
                      <a:pt x="76" y="11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54" y="17"/>
                      <a:pt x="54" y="17"/>
                      <a:pt x="54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3" y="28"/>
                      <a:pt x="33" y="28"/>
                      <a:pt x="33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7" y="28"/>
                      <a:pt x="12" y="32"/>
                      <a:pt x="4" y="40"/>
                    </a:cubicBezTo>
                    <a:cubicBezTo>
                      <a:pt x="8" y="42"/>
                      <a:pt x="10" y="43"/>
                      <a:pt x="10" y="44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7" y="72"/>
                      <a:pt x="17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3" y="98"/>
                      <a:pt x="5" y="97"/>
                      <a:pt x="6" y="98"/>
                    </a:cubicBezTo>
                    <a:cubicBezTo>
                      <a:pt x="8" y="99"/>
                      <a:pt x="9" y="102"/>
                      <a:pt x="8" y="107"/>
                    </a:cubicBezTo>
                    <a:cubicBezTo>
                      <a:pt x="8" y="114"/>
                      <a:pt x="9" y="123"/>
                      <a:pt x="12" y="131"/>
                    </a:cubicBezTo>
                    <a:cubicBezTo>
                      <a:pt x="18" y="137"/>
                      <a:pt x="18" y="137"/>
                      <a:pt x="18" y="137"/>
                    </a:cubicBezTo>
                    <a:cubicBezTo>
                      <a:pt x="20" y="139"/>
                      <a:pt x="21" y="141"/>
                      <a:pt x="20" y="143"/>
                    </a:cubicBezTo>
                    <a:cubicBezTo>
                      <a:pt x="18" y="147"/>
                      <a:pt x="18" y="147"/>
                      <a:pt x="18" y="147"/>
                    </a:cubicBezTo>
                    <a:cubicBezTo>
                      <a:pt x="21" y="152"/>
                      <a:pt x="21" y="152"/>
                      <a:pt x="21" y="152"/>
                    </a:cubicBezTo>
                    <a:cubicBezTo>
                      <a:pt x="23" y="156"/>
                      <a:pt x="22" y="162"/>
                      <a:pt x="17" y="172"/>
                    </a:cubicBezTo>
                    <a:cubicBezTo>
                      <a:pt x="22" y="181"/>
                      <a:pt x="22" y="181"/>
                      <a:pt x="22" y="181"/>
                    </a:cubicBezTo>
                    <a:cubicBezTo>
                      <a:pt x="23" y="183"/>
                      <a:pt x="23" y="183"/>
                      <a:pt x="23" y="183"/>
                    </a:cubicBezTo>
                    <a:cubicBezTo>
                      <a:pt x="26" y="181"/>
                      <a:pt x="26" y="181"/>
                      <a:pt x="26" y="181"/>
                    </a:cubicBezTo>
                    <a:cubicBezTo>
                      <a:pt x="31" y="176"/>
                      <a:pt x="36" y="175"/>
                      <a:pt x="39" y="176"/>
                    </a:cubicBezTo>
                    <a:cubicBezTo>
                      <a:pt x="42" y="177"/>
                      <a:pt x="43" y="179"/>
                      <a:pt x="43" y="181"/>
                    </a:cubicBezTo>
                    <a:cubicBezTo>
                      <a:pt x="44" y="184"/>
                      <a:pt x="40" y="188"/>
                      <a:pt x="33" y="196"/>
                    </a:cubicBezTo>
                    <a:cubicBezTo>
                      <a:pt x="28" y="203"/>
                      <a:pt x="28" y="203"/>
                      <a:pt x="28" y="203"/>
                    </a:cubicBezTo>
                    <a:cubicBezTo>
                      <a:pt x="30" y="207"/>
                      <a:pt x="30" y="207"/>
                      <a:pt x="30" y="207"/>
                    </a:cubicBezTo>
                    <a:cubicBezTo>
                      <a:pt x="34" y="204"/>
                      <a:pt x="38" y="202"/>
                      <a:pt x="40" y="203"/>
                    </a:cubicBezTo>
                    <a:cubicBezTo>
                      <a:pt x="42" y="203"/>
                      <a:pt x="49" y="201"/>
                      <a:pt x="60" y="195"/>
                    </a:cubicBezTo>
                    <a:cubicBezTo>
                      <a:pt x="64" y="193"/>
                      <a:pt x="69" y="195"/>
                      <a:pt x="75" y="201"/>
                    </a:cubicBezTo>
                    <a:cubicBezTo>
                      <a:pt x="77" y="200"/>
                      <a:pt x="77" y="200"/>
                      <a:pt x="77" y="200"/>
                    </a:cubicBezTo>
                    <a:cubicBezTo>
                      <a:pt x="77" y="195"/>
                      <a:pt x="77" y="195"/>
                      <a:pt x="77" y="195"/>
                    </a:cubicBezTo>
                    <a:cubicBezTo>
                      <a:pt x="76" y="194"/>
                      <a:pt x="76" y="194"/>
                      <a:pt x="76" y="194"/>
                    </a:cubicBezTo>
                    <a:cubicBezTo>
                      <a:pt x="75" y="193"/>
                      <a:pt x="76" y="192"/>
                      <a:pt x="77" y="190"/>
                    </a:cubicBezTo>
                    <a:cubicBezTo>
                      <a:pt x="75" y="183"/>
                      <a:pt x="75" y="183"/>
                      <a:pt x="75" y="183"/>
                    </a:cubicBezTo>
                    <a:cubicBezTo>
                      <a:pt x="74" y="182"/>
                      <a:pt x="74" y="180"/>
                      <a:pt x="75" y="179"/>
                    </a:cubicBezTo>
                    <a:cubicBezTo>
                      <a:pt x="76" y="178"/>
                      <a:pt x="78" y="177"/>
                      <a:pt x="79" y="176"/>
                    </a:cubicBezTo>
                    <a:cubicBezTo>
                      <a:pt x="83" y="173"/>
                      <a:pt x="83" y="173"/>
                      <a:pt x="83" y="173"/>
                    </a:cubicBezTo>
                    <a:cubicBezTo>
                      <a:pt x="81" y="168"/>
                      <a:pt x="81" y="168"/>
                      <a:pt x="81" y="168"/>
                    </a:cubicBezTo>
                    <a:cubicBezTo>
                      <a:pt x="81" y="168"/>
                      <a:pt x="81" y="168"/>
                      <a:pt x="81" y="168"/>
                    </a:cubicBezTo>
                    <a:cubicBezTo>
                      <a:pt x="81" y="168"/>
                      <a:pt x="81" y="168"/>
                      <a:pt x="81" y="168"/>
                    </a:cubicBezTo>
                    <a:cubicBezTo>
                      <a:pt x="81" y="167"/>
                      <a:pt x="81" y="167"/>
                      <a:pt x="81" y="167"/>
                    </a:cubicBezTo>
                    <a:cubicBezTo>
                      <a:pt x="83" y="165"/>
                      <a:pt x="83" y="163"/>
                      <a:pt x="82" y="162"/>
                    </a:cubicBezTo>
                    <a:cubicBezTo>
                      <a:pt x="81" y="159"/>
                      <a:pt x="82" y="157"/>
                      <a:pt x="85" y="154"/>
                    </a:cubicBezTo>
                    <a:cubicBezTo>
                      <a:pt x="90" y="150"/>
                      <a:pt x="90" y="150"/>
                      <a:pt x="90" y="150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88" y="148"/>
                      <a:pt x="88" y="148"/>
                      <a:pt x="88" y="148"/>
                    </a:cubicBezTo>
                    <a:cubicBezTo>
                      <a:pt x="93" y="146"/>
                      <a:pt x="93" y="146"/>
                      <a:pt x="93" y="146"/>
                    </a:cubicBezTo>
                    <a:cubicBezTo>
                      <a:pt x="93" y="139"/>
                      <a:pt x="93" y="139"/>
                      <a:pt x="93" y="139"/>
                    </a:cubicBezTo>
                    <a:cubicBezTo>
                      <a:pt x="93" y="137"/>
                      <a:pt x="95" y="134"/>
                      <a:pt x="100" y="130"/>
                    </a:cubicBezTo>
                    <a:cubicBezTo>
                      <a:pt x="103" y="128"/>
                      <a:pt x="103" y="128"/>
                      <a:pt x="103" y="128"/>
                    </a:cubicBezTo>
                    <a:cubicBezTo>
                      <a:pt x="103" y="128"/>
                      <a:pt x="103" y="128"/>
                      <a:pt x="103" y="128"/>
                    </a:cubicBezTo>
                    <a:cubicBezTo>
                      <a:pt x="97" y="121"/>
                      <a:pt x="97" y="121"/>
                      <a:pt x="97" y="121"/>
                    </a:cubicBezTo>
                    <a:cubicBezTo>
                      <a:pt x="95" y="118"/>
                      <a:pt x="96" y="114"/>
                      <a:pt x="99" y="111"/>
                    </a:cubicBezTo>
                    <a:cubicBezTo>
                      <a:pt x="99" y="110"/>
                      <a:pt x="99" y="110"/>
                      <a:pt x="99" y="110"/>
                    </a:cubicBezTo>
                    <a:cubicBezTo>
                      <a:pt x="112" y="100"/>
                      <a:pt x="112" y="100"/>
                      <a:pt x="112" y="100"/>
                    </a:cubicBezTo>
                    <a:cubicBezTo>
                      <a:pt x="112" y="97"/>
                      <a:pt x="112" y="97"/>
                      <a:pt x="112" y="97"/>
                    </a:cubicBezTo>
                    <a:cubicBezTo>
                      <a:pt x="110" y="96"/>
                      <a:pt x="109" y="92"/>
                      <a:pt x="110" y="85"/>
                    </a:cubicBezTo>
                    <a:cubicBezTo>
                      <a:pt x="112" y="74"/>
                      <a:pt x="116" y="69"/>
                      <a:pt x="125" y="68"/>
                    </a:cubicBezTo>
                    <a:cubicBezTo>
                      <a:pt x="125" y="68"/>
                      <a:pt x="125" y="68"/>
                      <a:pt x="125" y="68"/>
                    </a:cubicBezTo>
                    <a:cubicBezTo>
                      <a:pt x="126" y="68"/>
                      <a:pt x="126" y="68"/>
                      <a:pt x="126" y="68"/>
                    </a:cubicBezTo>
                    <a:cubicBezTo>
                      <a:pt x="131" y="70"/>
                      <a:pt x="131" y="70"/>
                      <a:pt x="131" y="70"/>
                    </a:cubicBezTo>
                    <a:cubicBezTo>
                      <a:pt x="136" y="70"/>
                      <a:pt x="136" y="70"/>
                      <a:pt x="136" y="70"/>
                    </a:cubicBezTo>
                    <a:cubicBezTo>
                      <a:pt x="142" y="64"/>
                      <a:pt x="142" y="64"/>
                      <a:pt x="142" y="64"/>
                    </a:cubicBezTo>
                    <a:cubicBezTo>
                      <a:pt x="142" y="64"/>
                      <a:pt x="142" y="64"/>
                      <a:pt x="142" y="64"/>
                    </a:cubicBezTo>
                    <a:cubicBezTo>
                      <a:pt x="142" y="64"/>
                      <a:pt x="142" y="64"/>
                      <a:pt x="142" y="64"/>
                    </a:cubicBezTo>
                    <a:cubicBezTo>
                      <a:pt x="142" y="64"/>
                      <a:pt x="142" y="64"/>
                      <a:pt x="142" y="64"/>
                    </a:cubicBezTo>
                    <a:cubicBezTo>
                      <a:pt x="148" y="60"/>
                      <a:pt x="148" y="60"/>
                      <a:pt x="148" y="60"/>
                    </a:cubicBezTo>
                    <a:cubicBezTo>
                      <a:pt x="148" y="54"/>
                      <a:pt x="148" y="54"/>
                      <a:pt x="148" y="54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8" y="52"/>
                      <a:pt x="148" y="52"/>
                      <a:pt x="148" y="52"/>
                    </a:cubicBezTo>
                    <a:cubicBezTo>
                      <a:pt x="150" y="51"/>
                      <a:pt x="150" y="51"/>
                      <a:pt x="150" y="51"/>
                    </a:cubicBezTo>
                    <a:cubicBezTo>
                      <a:pt x="152" y="49"/>
                      <a:pt x="152" y="49"/>
                      <a:pt x="152" y="49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148" y="42"/>
                      <a:pt x="148" y="42"/>
                      <a:pt x="148" y="42"/>
                    </a:cubicBezTo>
                    <a:cubicBezTo>
                      <a:pt x="144" y="36"/>
                      <a:pt x="141" y="32"/>
                      <a:pt x="138" y="26"/>
                    </a:cubicBezTo>
                    <a:cubicBezTo>
                      <a:pt x="136" y="22"/>
                      <a:pt x="137" y="18"/>
                      <a:pt x="140" y="14"/>
                    </a:cubicBezTo>
                    <a:cubicBezTo>
                      <a:pt x="132" y="10"/>
                      <a:pt x="132" y="10"/>
                      <a:pt x="132" y="10"/>
                    </a:cubicBezTo>
                    <a:lnTo>
                      <a:pt x="12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3" name="îŝľiḍè">
                <a:extLst>
                  <a:ext uri="{FF2B5EF4-FFF2-40B4-BE49-F238E27FC236}">
                    <a16:creationId xmlns:a16="http://schemas.microsoft.com/office/drawing/2014/main" xmlns="" id="{9E438C84-AD7B-40FD-8BFF-98F4E1BA423E}"/>
                  </a:ext>
                </a:extLst>
              </p:cNvPr>
              <p:cNvSpPr/>
              <p:nvPr/>
            </p:nvSpPr>
            <p:spPr bwMode="auto">
              <a:xfrm>
                <a:off x="3932" y="2814"/>
                <a:ext cx="334" cy="410"/>
              </a:xfrm>
              <a:custGeom>
                <a:avLst/>
                <a:gdLst>
                  <a:gd name="T0" fmla="*/ 73 w 141"/>
                  <a:gd name="T1" fmla="*/ 8 h 173"/>
                  <a:gd name="T2" fmla="*/ 60 w 141"/>
                  <a:gd name="T3" fmla="*/ 20 h 173"/>
                  <a:gd name="T4" fmla="*/ 59 w 141"/>
                  <a:gd name="T5" fmla="*/ 21 h 173"/>
                  <a:gd name="T6" fmla="*/ 51 w 141"/>
                  <a:gd name="T7" fmla="*/ 21 h 173"/>
                  <a:gd name="T8" fmla="*/ 35 w 141"/>
                  <a:gd name="T9" fmla="*/ 31 h 173"/>
                  <a:gd name="T10" fmla="*/ 40 w 141"/>
                  <a:gd name="T11" fmla="*/ 34 h 173"/>
                  <a:gd name="T12" fmla="*/ 37 w 141"/>
                  <a:gd name="T13" fmla="*/ 47 h 173"/>
                  <a:gd name="T14" fmla="*/ 23 w 141"/>
                  <a:gd name="T15" fmla="*/ 59 h 173"/>
                  <a:gd name="T16" fmla="*/ 24 w 141"/>
                  <a:gd name="T17" fmla="*/ 68 h 173"/>
                  <a:gd name="T18" fmla="*/ 27 w 141"/>
                  <a:gd name="T19" fmla="*/ 77 h 173"/>
                  <a:gd name="T20" fmla="*/ 18 w 141"/>
                  <a:gd name="T21" fmla="*/ 93 h 173"/>
                  <a:gd name="T22" fmla="*/ 18 w 141"/>
                  <a:gd name="T23" fmla="*/ 94 h 173"/>
                  <a:gd name="T24" fmla="*/ 12 w 141"/>
                  <a:gd name="T25" fmla="*/ 101 h 173"/>
                  <a:gd name="T26" fmla="*/ 7 w 141"/>
                  <a:gd name="T27" fmla="*/ 106 h 173"/>
                  <a:gd name="T28" fmla="*/ 7 w 141"/>
                  <a:gd name="T29" fmla="*/ 122 h 173"/>
                  <a:gd name="T30" fmla="*/ 2 w 141"/>
                  <a:gd name="T31" fmla="*/ 126 h 173"/>
                  <a:gd name="T32" fmla="*/ 0 w 141"/>
                  <a:gd name="T33" fmla="*/ 128 h 173"/>
                  <a:gd name="T34" fmla="*/ 3 w 141"/>
                  <a:gd name="T35" fmla="*/ 137 h 173"/>
                  <a:gd name="T36" fmla="*/ 26 w 141"/>
                  <a:gd name="T37" fmla="*/ 137 h 173"/>
                  <a:gd name="T38" fmla="*/ 35 w 141"/>
                  <a:gd name="T39" fmla="*/ 146 h 173"/>
                  <a:gd name="T40" fmla="*/ 35 w 141"/>
                  <a:gd name="T41" fmla="*/ 147 h 173"/>
                  <a:gd name="T42" fmla="*/ 51 w 141"/>
                  <a:gd name="T43" fmla="*/ 172 h 173"/>
                  <a:gd name="T44" fmla="*/ 56 w 141"/>
                  <a:gd name="T45" fmla="*/ 161 h 173"/>
                  <a:gd name="T46" fmla="*/ 68 w 141"/>
                  <a:gd name="T47" fmla="*/ 169 h 173"/>
                  <a:gd name="T48" fmla="*/ 76 w 141"/>
                  <a:gd name="T49" fmla="*/ 146 h 173"/>
                  <a:gd name="T50" fmla="*/ 78 w 141"/>
                  <a:gd name="T51" fmla="*/ 146 h 173"/>
                  <a:gd name="T52" fmla="*/ 85 w 141"/>
                  <a:gd name="T53" fmla="*/ 141 h 173"/>
                  <a:gd name="T54" fmla="*/ 85 w 141"/>
                  <a:gd name="T55" fmla="*/ 139 h 173"/>
                  <a:gd name="T56" fmla="*/ 97 w 141"/>
                  <a:gd name="T57" fmla="*/ 139 h 173"/>
                  <a:gd name="T58" fmla="*/ 103 w 141"/>
                  <a:gd name="T59" fmla="*/ 112 h 173"/>
                  <a:gd name="T60" fmla="*/ 114 w 141"/>
                  <a:gd name="T61" fmla="*/ 110 h 173"/>
                  <a:gd name="T62" fmla="*/ 109 w 141"/>
                  <a:gd name="T63" fmla="*/ 105 h 173"/>
                  <a:gd name="T64" fmla="*/ 117 w 141"/>
                  <a:gd name="T65" fmla="*/ 98 h 173"/>
                  <a:gd name="T66" fmla="*/ 123 w 141"/>
                  <a:gd name="T67" fmla="*/ 100 h 173"/>
                  <a:gd name="T68" fmla="*/ 119 w 141"/>
                  <a:gd name="T69" fmla="*/ 92 h 173"/>
                  <a:gd name="T70" fmla="*/ 123 w 141"/>
                  <a:gd name="T71" fmla="*/ 90 h 173"/>
                  <a:gd name="T72" fmla="*/ 118 w 141"/>
                  <a:gd name="T73" fmla="*/ 79 h 173"/>
                  <a:gd name="T74" fmla="*/ 119 w 141"/>
                  <a:gd name="T75" fmla="*/ 78 h 173"/>
                  <a:gd name="T76" fmla="*/ 131 w 141"/>
                  <a:gd name="T77" fmla="*/ 68 h 173"/>
                  <a:gd name="T78" fmla="*/ 121 w 141"/>
                  <a:gd name="T79" fmla="*/ 55 h 173"/>
                  <a:gd name="T80" fmla="*/ 133 w 141"/>
                  <a:gd name="T81" fmla="*/ 50 h 173"/>
                  <a:gd name="T82" fmla="*/ 139 w 141"/>
                  <a:gd name="T83" fmla="*/ 43 h 173"/>
                  <a:gd name="T84" fmla="*/ 135 w 141"/>
                  <a:gd name="T85" fmla="*/ 34 h 173"/>
                  <a:gd name="T86" fmla="*/ 135 w 141"/>
                  <a:gd name="T87" fmla="*/ 33 h 173"/>
                  <a:gd name="T88" fmla="*/ 135 w 141"/>
                  <a:gd name="T89" fmla="*/ 30 h 173"/>
                  <a:gd name="T90" fmla="*/ 133 w 141"/>
                  <a:gd name="T91" fmla="*/ 30 h 173"/>
                  <a:gd name="T92" fmla="*/ 117 w 141"/>
                  <a:gd name="T93" fmla="*/ 28 h 173"/>
                  <a:gd name="T94" fmla="*/ 117 w 141"/>
                  <a:gd name="T95" fmla="*/ 28 h 173"/>
                  <a:gd name="T96" fmla="*/ 113 w 141"/>
                  <a:gd name="T97" fmla="*/ 23 h 173"/>
                  <a:gd name="T98" fmla="*/ 93 w 141"/>
                  <a:gd name="T99" fmla="*/ 31 h 173"/>
                  <a:gd name="T100" fmla="*/ 85 w 141"/>
                  <a:gd name="T101" fmla="*/ 16 h 173"/>
                  <a:gd name="T102" fmla="*/ 73 w 141"/>
                  <a:gd name="T103" fmla="*/ 1 h 173"/>
                  <a:gd name="T104" fmla="*/ 73 w 141"/>
                  <a:gd name="T105" fmla="*/ 8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1" h="173">
                    <a:moveTo>
                      <a:pt x="73" y="8"/>
                    </a:moveTo>
                    <a:cubicBezTo>
                      <a:pt x="73" y="8"/>
                      <a:pt x="73" y="8"/>
                      <a:pt x="73" y="8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0" y="20"/>
                      <a:pt x="37" y="24"/>
                      <a:pt x="35" y="31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37" y="47"/>
                      <a:pt x="37" y="47"/>
                      <a:pt x="37" y="47"/>
                    </a:cubicBezTo>
                    <a:cubicBezTo>
                      <a:pt x="37" y="47"/>
                      <a:pt x="37" y="47"/>
                      <a:pt x="37" y="47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1" y="62"/>
                      <a:pt x="21" y="64"/>
                      <a:pt x="21" y="65"/>
                    </a:cubicBezTo>
                    <a:cubicBezTo>
                      <a:pt x="24" y="68"/>
                      <a:pt x="24" y="68"/>
                      <a:pt x="24" y="68"/>
                    </a:cubicBezTo>
                    <a:cubicBezTo>
                      <a:pt x="27" y="70"/>
                      <a:pt x="28" y="72"/>
                      <a:pt x="28" y="74"/>
                    </a:cubicBezTo>
                    <a:cubicBezTo>
                      <a:pt x="28" y="75"/>
                      <a:pt x="27" y="76"/>
                      <a:pt x="27" y="77"/>
                    </a:cubicBezTo>
                    <a:cubicBezTo>
                      <a:pt x="18" y="84"/>
                      <a:pt x="18" y="84"/>
                      <a:pt x="18" y="84"/>
                    </a:cubicBezTo>
                    <a:cubicBezTo>
                      <a:pt x="19" y="86"/>
                      <a:pt x="19" y="89"/>
                      <a:pt x="18" y="93"/>
                    </a:cubicBezTo>
                    <a:cubicBezTo>
                      <a:pt x="18" y="94"/>
                      <a:pt x="18" y="94"/>
                      <a:pt x="18" y="94"/>
                    </a:cubicBezTo>
                    <a:cubicBezTo>
                      <a:pt x="18" y="94"/>
                      <a:pt x="18" y="94"/>
                      <a:pt x="18" y="94"/>
                    </a:cubicBezTo>
                    <a:cubicBezTo>
                      <a:pt x="15" y="96"/>
                      <a:pt x="15" y="96"/>
                      <a:pt x="15" y="96"/>
                    </a:cubicBezTo>
                    <a:cubicBezTo>
                      <a:pt x="15" y="98"/>
                      <a:pt x="14" y="99"/>
                      <a:pt x="12" y="101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7" y="106"/>
                      <a:pt x="7" y="106"/>
                      <a:pt x="7" y="106"/>
                    </a:cubicBezTo>
                    <a:cubicBezTo>
                      <a:pt x="8" y="108"/>
                      <a:pt x="8" y="110"/>
                      <a:pt x="7" y="114"/>
                    </a:cubicBezTo>
                    <a:cubicBezTo>
                      <a:pt x="9" y="118"/>
                      <a:pt x="9" y="120"/>
                      <a:pt x="7" y="122"/>
                    </a:cubicBezTo>
                    <a:cubicBezTo>
                      <a:pt x="3" y="126"/>
                      <a:pt x="3" y="126"/>
                      <a:pt x="3" y="126"/>
                    </a:cubicBezTo>
                    <a:cubicBezTo>
                      <a:pt x="2" y="126"/>
                      <a:pt x="2" y="126"/>
                      <a:pt x="2" y="126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3" y="137"/>
                      <a:pt x="3" y="137"/>
                      <a:pt x="3" y="137"/>
                    </a:cubicBezTo>
                    <a:cubicBezTo>
                      <a:pt x="3" y="137"/>
                      <a:pt x="3" y="137"/>
                      <a:pt x="3" y="137"/>
                    </a:cubicBezTo>
                    <a:cubicBezTo>
                      <a:pt x="10" y="136"/>
                      <a:pt x="17" y="136"/>
                      <a:pt x="25" y="137"/>
                    </a:cubicBezTo>
                    <a:cubicBezTo>
                      <a:pt x="26" y="137"/>
                      <a:pt x="26" y="137"/>
                      <a:pt x="26" y="137"/>
                    </a:cubicBezTo>
                    <a:cubicBezTo>
                      <a:pt x="26" y="138"/>
                      <a:pt x="26" y="138"/>
                      <a:pt x="26" y="138"/>
                    </a:cubicBezTo>
                    <a:cubicBezTo>
                      <a:pt x="35" y="146"/>
                      <a:pt x="35" y="146"/>
                      <a:pt x="35" y="146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35" y="147"/>
                      <a:pt x="35" y="147"/>
                      <a:pt x="35" y="147"/>
                    </a:cubicBezTo>
                    <a:cubicBezTo>
                      <a:pt x="41" y="162"/>
                      <a:pt x="41" y="162"/>
                      <a:pt x="41" y="162"/>
                    </a:cubicBezTo>
                    <a:cubicBezTo>
                      <a:pt x="51" y="172"/>
                      <a:pt x="51" y="172"/>
                      <a:pt x="51" y="172"/>
                    </a:cubicBezTo>
                    <a:cubicBezTo>
                      <a:pt x="56" y="173"/>
                      <a:pt x="56" y="173"/>
                      <a:pt x="56" y="173"/>
                    </a:cubicBezTo>
                    <a:cubicBezTo>
                      <a:pt x="56" y="161"/>
                      <a:pt x="56" y="161"/>
                      <a:pt x="56" y="16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68" y="169"/>
                      <a:pt x="68" y="169"/>
                      <a:pt x="68" y="169"/>
                    </a:cubicBezTo>
                    <a:cubicBezTo>
                      <a:pt x="75" y="154"/>
                      <a:pt x="75" y="154"/>
                      <a:pt x="75" y="154"/>
                    </a:cubicBezTo>
                    <a:cubicBezTo>
                      <a:pt x="76" y="146"/>
                      <a:pt x="76" y="146"/>
                      <a:pt x="76" y="146"/>
                    </a:cubicBezTo>
                    <a:cubicBezTo>
                      <a:pt x="77" y="146"/>
                      <a:pt x="77" y="146"/>
                      <a:pt x="77" y="146"/>
                    </a:cubicBezTo>
                    <a:cubicBezTo>
                      <a:pt x="78" y="146"/>
                      <a:pt x="78" y="146"/>
                      <a:pt x="78" y="146"/>
                    </a:cubicBezTo>
                    <a:cubicBezTo>
                      <a:pt x="86" y="147"/>
                      <a:pt x="86" y="147"/>
                      <a:pt x="86" y="147"/>
                    </a:cubicBezTo>
                    <a:cubicBezTo>
                      <a:pt x="85" y="141"/>
                      <a:pt x="85" y="141"/>
                      <a:pt x="85" y="141"/>
                    </a:cubicBezTo>
                    <a:cubicBezTo>
                      <a:pt x="85" y="140"/>
                      <a:pt x="85" y="140"/>
                      <a:pt x="85" y="140"/>
                    </a:cubicBezTo>
                    <a:cubicBezTo>
                      <a:pt x="85" y="139"/>
                      <a:pt x="85" y="139"/>
                      <a:pt x="85" y="139"/>
                    </a:cubicBezTo>
                    <a:cubicBezTo>
                      <a:pt x="87" y="139"/>
                      <a:pt x="87" y="139"/>
                      <a:pt x="87" y="139"/>
                    </a:cubicBezTo>
                    <a:cubicBezTo>
                      <a:pt x="97" y="139"/>
                      <a:pt x="97" y="139"/>
                      <a:pt x="97" y="139"/>
                    </a:cubicBezTo>
                    <a:cubicBezTo>
                      <a:pt x="102" y="134"/>
                      <a:pt x="104" y="130"/>
                      <a:pt x="104" y="126"/>
                    </a:cubicBezTo>
                    <a:cubicBezTo>
                      <a:pt x="103" y="112"/>
                      <a:pt x="103" y="112"/>
                      <a:pt x="103" y="112"/>
                    </a:cubicBezTo>
                    <a:cubicBezTo>
                      <a:pt x="111" y="114"/>
                      <a:pt x="111" y="114"/>
                      <a:pt x="111" y="114"/>
                    </a:cubicBezTo>
                    <a:cubicBezTo>
                      <a:pt x="114" y="110"/>
                      <a:pt x="114" y="110"/>
                      <a:pt x="114" y="110"/>
                    </a:cubicBezTo>
                    <a:cubicBezTo>
                      <a:pt x="110" y="106"/>
                      <a:pt x="110" y="106"/>
                      <a:pt x="110" y="106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17" y="97"/>
                      <a:pt x="117" y="97"/>
                      <a:pt x="117" y="97"/>
                    </a:cubicBezTo>
                    <a:cubicBezTo>
                      <a:pt x="117" y="98"/>
                      <a:pt x="117" y="98"/>
                      <a:pt x="117" y="98"/>
                    </a:cubicBezTo>
                    <a:cubicBezTo>
                      <a:pt x="118" y="98"/>
                      <a:pt x="118" y="98"/>
                      <a:pt x="118" y="98"/>
                    </a:cubicBezTo>
                    <a:cubicBezTo>
                      <a:pt x="123" y="100"/>
                      <a:pt x="123" y="100"/>
                      <a:pt x="123" y="100"/>
                    </a:cubicBezTo>
                    <a:cubicBezTo>
                      <a:pt x="123" y="99"/>
                      <a:pt x="123" y="99"/>
                      <a:pt x="123" y="99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21" y="91"/>
                      <a:pt x="121" y="91"/>
                      <a:pt x="121" y="91"/>
                    </a:cubicBezTo>
                    <a:cubicBezTo>
                      <a:pt x="123" y="90"/>
                      <a:pt x="123" y="90"/>
                      <a:pt x="123" y="90"/>
                    </a:cubicBezTo>
                    <a:cubicBezTo>
                      <a:pt x="122" y="87"/>
                      <a:pt x="122" y="87"/>
                      <a:pt x="122" y="87"/>
                    </a:cubicBezTo>
                    <a:cubicBezTo>
                      <a:pt x="118" y="79"/>
                      <a:pt x="118" y="79"/>
                      <a:pt x="118" y="79"/>
                    </a:cubicBezTo>
                    <a:cubicBezTo>
                      <a:pt x="119" y="79"/>
                      <a:pt x="119" y="79"/>
                      <a:pt x="119" y="79"/>
                    </a:cubicBezTo>
                    <a:cubicBezTo>
                      <a:pt x="119" y="78"/>
                      <a:pt x="119" y="78"/>
                      <a:pt x="119" y="78"/>
                    </a:cubicBezTo>
                    <a:cubicBezTo>
                      <a:pt x="130" y="72"/>
                      <a:pt x="130" y="72"/>
                      <a:pt x="130" y="72"/>
                    </a:cubicBezTo>
                    <a:cubicBezTo>
                      <a:pt x="131" y="68"/>
                      <a:pt x="131" y="68"/>
                      <a:pt x="131" y="68"/>
                    </a:cubicBezTo>
                    <a:cubicBezTo>
                      <a:pt x="121" y="63"/>
                      <a:pt x="117" y="59"/>
                      <a:pt x="117" y="57"/>
                    </a:cubicBezTo>
                    <a:cubicBezTo>
                      <a:pt x="118" y="55"/>
                      <a:pt x="119" y="55"/>
                      <a:pt x="121" y="55"/>
                    </a:cubicBezTo>
                    <a:cubicBezTo>
                      <a:pt x="133" y="57"/>
                      <a:pt x="133" y="57"/>
                      <a:pt x="133" y="57"/>
                    </a:cubicBezTo>
                    <a:cubicBezTo>
                      <a:pt x="133" y="50"/>
                      <a:pt x="133" y="50"/>
                      <a:pt x="133" y="50"/>
                    </a:cubicBezTo>
                    <a:cubicBezTo>
                      <a:pt x="133" y="49"/>
                      <a:pt x="133" y="49"/>
                      <a:pt x="133" y="49"/>
                    </a:cubicBezTo>
                    <a:cubicBezTo>
                      <a:pt x="139" y="43"/>
                      <a:pt x="139" y="43"/>
                      <a:pt x="139" y="43"/>
                    </a:cubicBezTo>
                    <a:cubicBezTo>
                      <a:pt x="141" y="38"/>
                      <a:pt x="141" y="38"/>
                      <a:pt x="141" y="38"/>
                    </a:cubicBezTo>
                    <a:cubicBezTo>
                      <a:pt x="138" y="38"/>
                      <a:pt x="137" y="36"/>
                      <a:pt x="135" y="34"/>
                    </a:cubicBezTo>
                    <a:cubicBezTo>
                      <a:pt x="135" y="34"/>
                      <a:pt x="135" y="34"/>
                      <a:pt x="135" y="34"/>
                    </a:cubicBezTo>
                    <a:cubicBezTo>
                      <a:pt x="135" y="33"/>
                      <a:pt x="135" y="33"/>
                      <a:pt x="135" y="33"/>
                    </a:cubicBezTo>
                    <a:cubicBezTo>
                      <a:pt x="135" y="31"/>
                      <a:pt x="135" y="31"/>
                      <a:pt x="135" y="31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3" y="32"/>
                      <a:pt x="131" y="33"/>
                      <a:pt x="128" y="33"/>
                    </a:cubicBezTo>
                    <a:cubicBezTo>
                      <a:pt x="123" y="33"/>
                      <a:pt x="120" y="31"/>
                      <a:pt x="117" y="28"/>
                    </a:cubicBezTo>
                    <a:cubicBezTo>
                      <a:pt x="117" y="28"/>
                      <a:pt x="117" y="28"/>
                      <a:pt x="117" y="28"/>
                    </a:cubicBezTo>
                    <a:cubicBezTo>
                      <a:pt x="117" y="28"/>
                      <a:pt x="117" y="28"/>
                      <a:pt x="117" y="28"/>
                    </a:cubicBezTo>
                    <a:cubicBezTo>
                      <a:pt x="113" y="22"/>
                      <a:pt x="113" y="22"/>
                      <a:pt x="113" y="22"/>
                    </a:cubicBezTo>
                    <a:cubicBezTo>
                      <a:pt x="113" y="23"/>
                      <a:pt x="113" y="23"/>
                      <a:pt x="113" y="23"/>
                    </a:cubicBezTo>
                    <a:cubicBezTo>
                      <a:pt x="112" y="25"/>
                      <a:pt x="111" y="28"/>
                      <a:pt x="108" y="30"/>
                    </a:cubicBezTo>
                    <a:cubicBezTo>
                      <a:pt x="103" y="32"/>
                      <a:pt x="98" y="33"/>
                      <a:pt x="93" y="31"/>
                    </a:cubicBezTo>
                    <a:cubicBezTo>
                      <a:pt x="90" y="30"/>
                      <a:pt x="88" y="27"/>
                      <a:pt x="87" y="24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4" y="8"/>
                      <a:pt x="83" y="4"/>
                      <a:pt x="80" y="2"/>
                    </a:cubicBezTo>
                    <a:cubicBezTo>
                      <a:pt x="78" y="1"/>
                      <a:pt x="75" y="0"/>
                      <a:pt x="73" y="1"/>
                    </a:cubicBezTo>
                    <a:cubicBezTo>
                      <a:pt x="74" y="8"/>
                      <a:pt x="74" y="8"/>
                      <a:pt x="74" y="8"/>
                    </a:cubicBezTo>
                    <a:lnTo>
                      <a:pt x="7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4" name="işľïḑê">
                <a:extLst>
                  <a:ext uri="{FF2B5EF4-FFF2-40B4-BE49-F238E27FC236}">
                    <a16:creationId xmlns:a16="http://schemas.microsoft.com/office/drawing/2014/main" xmlns="" id="{C22555B2-81A6-458D-878C-57B379FB1EC9}"/>
                  </a:ext>
                </a:extLst>
              </p:cNvPr>
              <p:cNvSpPr/>
              <p:nvPr/>
            </p:nvSpPr>
            <p:spPr bwMode="auto">
              <a:xfrm>
                <a:off x="4079" y="2559"/>
                <a:ext cx="289" cy="331"/>
              </a:xfrm>
              <a:custGeom>
                <a:avLst/>
                <a:gdLst>
                  <a:gd name="T0" fmla="*/ 64 w 122"/>
                  <a:gd name="T1" fmla="*/ 6 h 140"/>
                  <a:gd name="T2" fmla="*/ 43 w 122"/>
                  <a:gd name="T3" fmla="*/ 2 h 140"/>
                  <a:gd name="T4" fmla="*/ 38 w 122"/>
                  <a:gd name="T5" fmla="*/ 26 h 140"/>
                  <a:gd name="T6" fmla="*/ 28 w 122"/>
                  <a:gd name="T7" fmla="*/ 32 h 140"/>
                  <a:gd name="T8" fmla="*/ 23 w 122"/>
                  <a:gd name="T9" fmla="*/ 41 h 140"/>
                  <a:gd name="T10" fmla="*/ 17 w 122"/>
                  <a:gd name="T11" fmla="*/ 53 h 140"/>
                  <a:gd name="T12" fmla="*/ 6 w 122"/>
                  <a:gd name="T13" fmla="*/ 68 h 140"/>
                  <a:gd name="T14" fmla="*/ 1 w 122"/>
                  <a:gd name="T15" fmla="*/ 78 h 140"/>
                  <a:gd name="T16" fmla="*/ 11 w 122"/>
                  <a:gd name="T17" fmla="*/ 93 h 140"/>
                  <a:gd name="T18" fmla="*/ 16 w 122"/>
                  <a:gd name="T19" fmla="*/ 101 h 140"/>
                  <a:gd name="T20" fmla="*/ 16 w 122"/>
                  <a:gd name="T21" fmla="*/ 102 h 140"/>
                  <a:gd name="T22" fmla="*/ 16 w 122"/>
                  <a:gd name="T23" fmla="*/ 104 h 140"/>
                  <a:gd name="T24" fmla="*/ 15 w 122"/>
                  <a:gd name="T25" fmla="*/ 105 h 140"/>
                  <a:gd name="T26" fmla="*/ 27 w 122"/>
                  <a:gd name="T27" fmla="*/ 123 h 140"/>
                  <a:gd name="T28" fmla="*/ 33 w 122"/>
                  <a:gd name="T29" fmla="*/ 135 h 140"/>
                  <a:gd name="T30" fmla="*/ 46 w 122"/>
                  <a:gd name="T31" fmla="*/ 130 h 140"/>
                  <a:gd name="T32" fmla="*/ 46 w 122"/>
                  <a:gd name="T33" fmla="*/ 129 h 140"/>
                  <a:gd name="T34" fmla="*/ 53 w 122"/>
                  <a:gd name="T35" fmla="*/ 125 h 140"/>
                  <a:gd name="T36" fmla="*/ 66 w 122"/>
                  <a:gd name="T37" fmla="*/ 136 h 140"/>
                  <a:gd name="T38" fmla="*/ 68 w 122"/>
                  <a:gd name="T39" fmla="*/ 136 h 140"/>
                  <a:gd name="T40" fmla="*/ 74 w 122"/>
                  <a:gd name="T41" fmla="*/ 134 h 140"/>
                  <a:gd name="T42" fmla="*/ 76 w 122"/>
                  <a:gd name="T43" fmla="*/ 134 h 140"/>
                  <a:gd name="T44" fmla="*/ 84 w 122"/>
                  <a:gd name="T45" fmla="*/ 140 h 140"/>
                  <a:gd name="T46" fmla="*/ 85 w 122"/>
                  <a:gd name="T47" fmla="*/ 124 h 140"/>
                  <a:gd name="T48" fmla="*/ 86 w 122"/>
                  <a:gd name="T49" fmla="*/ 123 h 140"/>
                  <a:gd name="T50" fmla="*/ 89 w 122"/>
                  <a:gd name="T51" fmla="*/ 113 h 140"/>
                  <a:gd name="T52" fmla="*/ 88 w 122"/>
                  <a:gd name="T53" fmla="*/ 111 h 140"/>
                  <a:gd name="T54" fmla="*/ 90 w 122"/>
                  <a:gd name="T55" fmla="*/ 110 h 140"/>
                  <a:gd name="T56" fmla="*/ 101 w 122"/>
                  <a:gd name="T57" fmla="*/ 94 h 140"/>
                  <a:gd name="T58" fmla="*/ 103 w 122"/>
                  <a:gd name="T59" fmla="*/ 94 h 140"/>
                  <a:gd name="T60" fmla="*/ 103 w 122"/>
                  <a:gd name="T61" fmla="*/ 102 h 140"/>
                  <a:gd name="T62" fmla="*/ 115 w 122"/>
                  <a:gd name="T63" fmla="*/ 92 h 140"/>
                  <a:gd name="T64" fmla="*/ 112 w 122"/>
                  <a:gd name="T65" fmla="*/ 86 h 140"/>
                  <a:gd name="T66" fmla="*/ 115 w 122"/>
                  <a:gd name="T67" fmla="*/ 68 h 140"/>
                  <a:gd name="T68" fmla="*/ 109 w 122"/>
                  <a:gd name="T69" fmla="*/ 68 h 140"/>
                  <a:gd name="T70" fmla="*/ 108 w 122"/>
                  <a:gd name="T71" fmla="*/ 67 h 140"/>
                  <a:gd name="T72" fmla="*/ 106 w 122"/>
                  <a:gd name="T73" fmla="*/ 58 h 140"/>
                  <a:gd name="T74" fmla="*/ 122 w 122"/>
                  <a:gd name="T75" fmla="*/ 58 h 140"/>
                  <a:gd name="T76" fmla="*/ 109 w 122"/>
                  <a:gd name="T77" fmla="*/ 43 h 140"/>
                  <a:gd name="T78" fmla="*/ 117 w 122"/>
                  <a:gd name="T79" fmla="*/ 33 h 140"/>
                  <a:gd name="T80" fmla="*/ 111 w 122"/>
                  <a:gd name="T81" fmla="*/ 34 h 140"/>
                  <a:gd name="T82" fmla="*/ 111 w 122"/>
                  <a:gd name="T83" fmla="*/ 33 h 140"/>
                  <a:gd name="T84" fmla="*/ 103 w 122"/>
                  <a:gd name="T85" fmla="*/ 24 h 140"/>
                  <a:gd name="T86" fmla="*/ 81 w 122"/>
                  <a:gd name="T87" fmla="*/ 32 h 140"/>
                  <a:gd name="T88" fmla="*/ 79 w 122"/>
                  <a:gd name="T89" fmla="*/ 32 h 140"/>
                  <a:gd name="T90" fmla="*/ 78 w 122"/>
                  <a:gd name="T91" fmla="*/ 18 h 140"/>
                  <a:gd name="T92" fmla="*/ 82 w 122"/>
                  <a:gd name="T9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2" h="140">
                    <a:moveTo>
                      <a:pt x="75" y="2"/>
                    </a:moveTo>
                    <a:cubicBezTo>
                      <a:pt x="70" y="4"/>
                      <a:pt x="67" y="5"/>
                      <a:pt x="64" y="6"/>
                    </a:cubicBezTo>
                    <a:cubicBezTo>
                      <a:pt x="61" y="6"/>
                      <a:pt x="57" y="5"/>
                      <a:pt x="52" y="3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0" y="3"/>
                      <a:pt x="37" y="7"/>
                      <a:pt x="32" y="14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3" y="36"/>
                      <a:pt x="24" y="39"/>
                      <a:pt x="23" y="41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0" y="49"/>
                      <a:pt x="18" y="52"/>
                      <a:pt x="17" y="53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4" y="70"/>
                      <a:pt x="4" y="70"/>
                      <a:pt x="4" y="70"/>
                    </a:cubicBezTo>
                    <a:cubicBezTo>
                      <a:pt x="1" y="72"/>
                      <a:pt x="0" y="76"/>
                      <a:pt x="1" y="78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6" y="101"/>
                      <a:pt x="16" y="101"/>
                      <a:pt x="16" y="101"/>
                    </a:cubicBezTo>
                    <a:cubicBezTo>
                      <a:pt x="16" y="102"/>
                      <a:pt x="16" y="102"/>
                      <a:pt x="16" y="102"/>
                    </a:cubicBezTo>
                    <a:cubicBezTo>
                      <a:pt x="16" y="102"/>
                      <a:pt x="16" y="102"/>
                      <a:pt x="16" y="102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5" y="105"/>
                      <a:pt x="15" y="105"/>
                      <a:pt x="15" y="105"/>
                    </a:cubicBezTo>
                    <a:cubicBezTo>
                      <a:pt x="17" y="105"/>
                      <a:pt x="19" y="106"/>
                      <a:pt x="21" y="107"/>
                    </a:cubicBezTo>
                    <a:cubicBezTo>
                      <a:pt x="24" y="109"/>
                      <a:pt x="26" y="114"/>
                      <a:pt x="27" y="123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30" y="133"/>
                      <a:pt x="31" y="134"/>
                      <a:pt x="33" y="135"/>
                    </a:cubicBezTo>
                    <a:cubicBezTo>
                      <a:pt x="36" y="136"/>
                      <a:pt x="40" y="136"/>
                      <a:pt x="43" y="134"/>
                    </a:cubicBezTo>
                    <a:cubicBezTo>
                      <a:pt x="45" y="132"/>
                      <a:pt x="47" y="131"/>
                      <a:pt x="46" y="130"/>
                    </a:cubicBezTo>
                    <a:cubicBezTo>
                      <a:pt x="46" y="130"/>
                      <a:pt x="46" y="130"/>
                      <a:pt x="46" y="130"/>
                    </a:cubicBezTo>
                    <a:cubicBezTo>
                      <a:pt x="46" y="129"/>
                      <a:pt x="46" y="129"/>
                      <a:pt x="46" y="129"/>
                    </a:cubicBezTo>
                    <a:cubicBezTo>
                      <a:pt x="53" y="124"/>
                      <a:pt x="53" y="124"/>
                      <a:pt x="53" y="124"/>
                    </a:cubicBezTo>
                    <a:cubicBezTo>
                      <a:pt x="53" y="125"/>
                      <a:pt x="53" y="125"/>
                      <a:pt x="53" y="125"/>
                    </a:cubicBezTo>
                    <a:cubicBezTo>
                      <a:pt x="59" y="134"/>
                      <a:pt x="59" y="134"/>
                      <a:pt x="59" y="134"/>
                    </a:cubicBezTo>
                    <a:cubicBezTo>
                      <a:pt x="61" y="135"/>
                      <a:pt x="63" y="136"/>
                      <a:pt x="66" y="136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8" y="136"/>
                      <a:pt x="68" y="136"/>
                      <a:pt x="68" y="136"/>
                    </a:cubicBezTo>
                    <a:cubicBezTo>
                      <a:pt x="66" y="131"/>
                      <a:pt x="66" y="131"/>
                      <a:pt x="66" y="131"/>
                    </a:cubicBezTo>
                    <a:cubicBezTo>
                      <a:pt x="74" y="134"/>
                      <a:pt x="74" y="134"/>
                      <a:pt x="74" y="134"/>
                    </a:cubicBezTo>
                    <a:cubicBezTo>
                      <a:pt x="76" y="134"/>
                      <a:pt x="76" y="134"/>
                      <a:pt x="76" y="134"/>
                    </a:cubicBezTo>
                    <a:cubicBezTo>
                      <a:pt x="76" y="134"/>
                      <a:pt x="76" y="134"/>
                      <a:pt x="76" y="134"/>
                    </a:cubicBezTo>
                    <a:cubicBezTo>
                      <a:pt x="77" y="135"/>
                      <a:pt x="77" y="135"/>
                      <a:pt x="77" y="135"/>
                    </a:cubicBezTo>
                    <a:cubicBezTo>
                      <a:pt x="84" y="140"/>
                      <a:pt x="84" y="140"/>
                      <a:pt x="84" y="140"/>
                    </a:cubicBezTo>
                    <a:cubicBezTo>
                      <a:pt x="86" y="137"/>
                      <a:pt x="86" y="137"/>
                      <a:pt x="86" y="137"/>
                    </a:cubicBezTo>
                    <a:cubicBezTo>
                      <a:pt x="85" y="124"/>
                      <a:pt x="85" y="124"/>
                      <a:pt x="85" y="124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91" y="117"/>
                      <a:pt x="91" y="117"/>
                      <a:pt x="91" y="117"/>
                    </a:cubicBezTo>
                    <a:cubicBezTo>
                      <a:pt x="91" y="116"/>
                      <a:pt x="91" y="115"/>
                      <a:pt x="89" y="113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88" y="111"/>
                      <a:pt x="88" y="111"/>
                    </a:cubicBezTo>
                    <a:cubicBezTo>
                      <a:pt x="89" y="110"/>
                      <a:pt x="89" y="110"/>
                      <a:pt x="89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100" y="93"/>
                      <a:pt x="100" y="93"/>
                      <a:pt x="100" y="93"/>
                    </a:cubicBezTo>
                    <a:cubicBezTo>
                      <a:pt x="101" y="94"/>
                      <a:pt x="101" y="94"/>
                      <a:pt x="101" y="94"/>
                    </a:cubicBezTo>
                    <a:cubicBezTo>
                      <a:pt x="103" y="94"/>
                      <a:pt x="103" y="94"/>
                      <a:pt x="103" y="94"/>
                    </a:cubicBezTo>
                    <a:cubicBezTo>
                      <a:pt x="103" y="94"/>
                      <a:pt x="103" y="94"/>
                      <a:pt x="103" y="94"/>
                    </a:cubicBezTo>
                    <a:cubicBezTo>
                      <a:pt x="103" y="95"/>
                      <a:pt x="103" y="95"/>
                      <a:pt x="103" y="95"/>
                    </a:cubicBezTo>
                    <a:cubicBezTo>
                      <a:pt x="103" y="102"/>
                      <a:pt x="103" y="102"/>
                      <a:pt x="103" y="102"/>
                    </a:cubicBezTo>
                    <a:cubicBezTo>
                      <a:pt x="103" y="102"/>
                      <a:pt x="103" y="102"/>
                      <a:pt x="103" y="102"/>
                    </a:cubicBezTo>
                    <a:cubicBezTo>
                      <a:pt x="115" y="92"/>
                      <a:pt x="115" y="92"/>
                      <a:pt x="115" y="92"/>
                    </a:cubicBezTo>
                    <a:cubicBezTo>
                      <a:pt x="114" y="86"/>
                      <a:pt x="114" y="86"/>
                      <a:pt x="114" y="86"/>
                    </a:cubicBezTo>
                    <a:cubicBezTo>
                      <a:pt x="112" y="86"/>
                      <a:pt x="112" y="86"/>
                      <a:pt x="112" y="86"/>
                    </a:cubicBezTo>
                    <a:cubicBezTo>
                      <a:pt x="108" y="87"/>
                      <a:pt x="108" y="87"/>
                      <a:pt x="108" y="87"/>
                    </a:cubicBezTo>
                    <a:cubicBezTo>
                      <a:pt x="115" y="68"/>
                      <a:pt x="115" y="68"/>
                      <a:pt x="115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67"/>
                      <a:pt x="108" y="67"/>
                      <a:pt x="108" y="67"/>
                    </a:cubicBezTo>
                    <a:cubicBezTo>
                      <a:pt x="106" y="64"/>
                      <a:pt x="106" y="64"/>
                      <a:pt x="106" y="64"/>
                    </a:cubicBezTo>
                    <a:cubicBezTo>
                      <a:pt x="105" y="62"/>
                      <a:pt x="105" y="60"/>
                      <a:pt x="106" y="58"/>
                    </a:cubicBezTo>
                    <a:cubicBezTo>
                      <a:pt x="116" y="58"/>
                      <a:pt x="116" y="58"/>
                      <a:pt x="116" y="58"/>
                    </a:cubicBezTo>
                    <a:cubicBezTo>
                      <a:pt x="122" y="58"/>
                      <a:pt x="122" y="58"/>
                      <a:pt x="122" y="58"/>
                    </a:cubicBezTo>
                    <a:cubicBezTo>
                      <a:pt x="122" y="56"/>
                      <a:pt x="121" y="52"/>
                      <a:pt x="117" y="46"/>
                    </a:cubicBezTo>
                    <a:cubicBezTo>
                      <a:pt x="109" y="43"/>
                      <a:pt x="109" y="43"/>
                      <a:pt x="109" y="43"/>
                    </a:cubicBezTo>
                    <a:cubicBezTo>
                      <a:pt x="117" y="35"/>
                      <a:pt x="117" y="35"/>
                      <a:pt x="117" y="35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1" y="34"/>
                      <a:pt x="111" y="34"/>
                      <a:pt x="111" y="34"/>
                    </a:cubicBezTo>
                    <a:cubicBezTo>
                      <a:pt x="111" y="33"/>
                      <a:pt x="111" y="33"/>
                      <a:pt x="111" y="33"/>
                    </a:cubicBezTo>
                    <a:cubicBezTo>
                      <a:pt x="111" y="33"/>
                      <a:pt x="111" y="33"/>
                      <a:pt x="111" y="33"/>
                    </a:cubicBezTo>
                    <a:cubicBezTo>
                      <a:pt x="111" y="32"/>
                      <a:pt x="111" y="32"/>
                      <a:pt x="111" y="32"/>
                    </a:cubicBezTo>
                    <a:cubicBezTo>
                      <a:pt x="109" y="28"/>
                      <a:pt x="107" y="25"/>
                      <a:pt x="103" y="24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81" y="32"/>
                      <a:pt x="81" y="32"/>
                      <a:pt x="81" y="32"/>
                    </a:cubicBezTo>
                    <a:cubicBezTo>
                      <a:pt x="81" y="32"/>
                      <a:pt x="81" y="32"/>
                      <a:pt x="81" y="32"/>
                    </a:cubicBezTo>
                    <a:cubicBezTo>
                      <a:pt x="79" y="32"/>
                      <a:pt x="79" y="32"/>
                      <a:pt x="79" y="32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78" y="18"/>
                      <a:pt x="78" y="18"/>
                      <a:pt x="78" y="18"/>
                    </a:cubicBezTo>
                    <a:cubicBezTo>
                      <a:pt x="79" y="18"/>
                      <a:pt x="83" y="14"/>
                      <a:pt x="90" y="6"/>
                    </a:cubicBezTo>
                    <a:cubicBezTo>
                      <a:pt x="82" y="0"/>
                      <a:pt x="82" y="0"/>
                      <a:pt x="82" y="0"/>
                    </a:cubicBezTo>
                    <a:lnTo>
                      <a:pt x="7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5" name="îSľïḑè">
                <a:extLst>
                  <a:ext uri="{FF2B5EF4-FFF2-40B4-BE49-F238E27FC236}">
                    <a16:creationId xmlns:a16="http://schemas.microsoft.com/office/drawing/2014/main" xmlns="" id="{84B15040-E24F-49B0-B85A-939423B023DF}"/>
                  </a:ext>
                </a:extLst>
              </p:cNvPr>
              <p:cNvSpPr/>
              <p:nvPr/>
            </p:nvSpPr>
            <p:spPr bwMode="auto">
              <a:xfrm>
                <a:off x="3802" y="2273"/>
                <a:ext cx="362" cy="442"/>
              </a:xfrm>
              <a:custGeom>
                <a:avLst/>
                <a:gdLst>
                  <a:gd name="T0" fmla="*/ 96 w 153"/>
                  <a:gd name="T1" fmla="*/ 53 h 187"/>
                  <a:gd name="T2" fmla="*/ 85 w 153"/>
                  <a:gd name="T3" fmla="*/ 28 h 187"/>
                  <a:gd name="T4" fmla="*/ 55 w 153"/>
                  <a:gd name="T5" fmla="*/ 17 h 187"/>
                  <a:gd name="T6" fmla="*/ 37 w 153"/>
                  <a:gd name="T7" fmla="*/ 0 h 187"/>
                  <a:gd name="T8" fmla="*/ 48 w 153"/>
                  <a:gd name="T9" fmla="*/ 17 h 187"/>
                  <a:gd name="T10" fmla="*/ 49 w 153"/>
                  <a:gd name="T11" fmla="*/ 19 h 187"/>
                  <a:gd name="T12" fmla="*/ 36 w 153"/>
                  <a:gd name="T13" fmla="*/ 36 h 187"/>
                  <a:gd name="T14" fmla="*/ 19 w 153"/>
                  <a:gd name="T15" fmla="*/ 23 h 187"/>
                  <a:gd name="T16" fmla="*/ 23 w 153"/>
                  <a:gd name="T17" fmla="*/ 35 h 187"/>
                  <a:gd name="T18" fmla="*/ 23 w 153"/>
                  <a:gd name="T19" fmla="*/ 36 h 187"/>
                  <a:gd name="T20" fmla="*/ 22 w 153"/>
                  <a:gd name="T21" fmla="*/ 41 h 187"/>
                  <a:gd name="T22" fmla="*/ 14 w 153"/>
                  <a:gd name="T23" fmla="*/ 44 h 187"/>
                  <a:gd name="T24" fmla="*/ 11 w 153"/>
                  <a:gd name="T25" fmla="*/ 51 h 187"/>
                  <a:gd name="T26" fmla="*/ 8 w 153"/>
                  <a:gd name="T27" fmla="*/ 63 h 187"/>
                  <a:gd name="T28" fmla="*/ 8 w 153"/>
                  <a:gd name="T29" fmla="*/ 63 h 187"/>
                  <a:gd name="T30" fmla="*/ 4 w 153"/>
                  <a:gd name="T31" fmla="*/ 65 h 187"/>
                  <a:gd name="T32" fmla="*/ 14 w 153"/>
                  <a:gd name="T33" fmla="*/ 81 h 187"/>
                  <a:gd name="T34" fmla="*/ 18 w 153"/>
                  <a:gd name="T35" fmla="*/ 81 h 187"/>
                  <a:gd name="T36" fmla="*/ 35 w 153"/>
                  <a:gd name="T37" fmla="*/ 89 h 187"/>
                  <a:gd name="T38" fmla="*/ 35 w 153"/>
                  <a:gd name="T39" fmla="*/ 89 h 187"/>
                  <a:gd name="T40" fmla="*/ 34 w 153"/>
                  <a:gd name="T41" fmla="*/ 100 h 187"/>
                  <a:gd name="T42" fmla="*/ 30 w 153"/>
                  <a:gd name="T43" fmla="*/ 109 h 187"/>
                  <a:gd name="T44" fmla="*/ 25 w 153"/>
                  <a:gd name="T45" fmla="*/ 115 h 187"/>
                  <a:gd name="T46" fmla="*/ 25 w 153"/>
                  <a:gd name="T47" fmla="*/ 115 h 187"/>
                  <a:gd name="T48" fmla="*/ 26 w 153"/>
                  <a:gd name="T49" fmla="*/ 127 h 187"/>
                  <a:gd name="T50" fmla="*/ 38 w 153"/>
                  <a:gd name="T51" fmla="*/ 129 h 187"/>
                  <a:gd name="T52" fmla="*/ 43 w 153"/>
                  <a:gd name="T53" fmla="*/ 134 h 187"/>
                  <a:gd name="T54" fmla="*/ 51 w 153"/>
                  <a:gd name="T55" fmla="*/ 176 h 187"/>
                  <a:gd name="T56" fmla="*/ 49 w 153"/>
                  <a:gd name="T57" fmla="*/ 179 h 187"/>
                  <a:gd name="T58" fmla="*/ 50 w 153"/>
                  <a:gd name="T59" fmla="*/ 182 h 187"/>
                  <a:gd name="T60" fmla="*/ 73 w 153"/>
                  <a:gd name="T61" fmla="*/ 173 h 187"/>
                  <a:gd name="T62" fmla="*/ 78 w 153"/>
                  <a:gd name="T63" fmla="*/ 175 h 187"/>
                  <a:gd name="T64" fmla="*/ 79 w 153"/>
                  <a:gd name="T65" fmla="*/ 175 h 187"/>
                  <a:gd name="T66" fmla="*/ 87 w 153"/>
                  <a:gd name="T67" fmla="*/ 170 h 187"/>
                  <a:gd name="T68" fmla="*/ 110 w 153"/>
                  <a:gd name="T69" fmla="*/ 180 h 187"/>
                  <a:gd name="T70" fmla="*/ 116 w 153"/>
                  <a:gd name="T71" fmla="*/ 184 h 187"/>
                  <a:gd name="T72" fmla="*/ 134 w 153"/>
                  <a:gd name="T73" fmla="*/ 163 h 187"/>
                  <a:gd name="T74" fmla="*/ 130 w 153"/>
                  <a:gd name="T75" fmla="*/ 148 h 187"/>
                  <a:gd name="T76" fmla="*/ 144 w 153"/>
                  <a:gd name="T77" fmla="*/ 149 h 187"/>
                  <a:gd name="T78" fmla="*/ 144 w 153"/>
                  <a:gd name="T79" fmla="*/ 135 h 187"/>
                  <a:gd name="T80" fmla="*/ 153 w 153"/>
                  <a:gd name="T81" fmla="*/ 123 h 187"/>
                  <a:gd name="T82" fmla="*/ 142 w 153"/>
                  <a:gd name="T83" fmla="*/ 111 h 187"/>
                  <a:gd name="T84" fmla="*/ 136 w 153"/>
                  <a:gd name="T85" fmla="*/ 116 h 187"/>
                  <a:gd name="T86" fmla="*/ 135 w 153"/>
                  <a:gd name="T87" fmla="*/ 115 h 187"/>
                  <a:gd name="T88" fmla="*/ 126 w 153"/>
                  <a:gd name="T89" fmla="*/ 107 h 187"/>
                  <a:gd name="T90" fmla="*/ 113 w 153"/>
                  <a:gd name="T91" fmla="*/ 99 h 187"/>
                  <a:gd name="T92" fmla="*/ 110 w 153"/>
                  <a:gd name="T93" fmla="*/ 85 h 187"/>
                  <a:gd name="T94" fmla="*/ 117 w 153"/>
                  <a:gd name="T95" fmla="*/ 64 h 187"/>
                  <a:gd name="T96" fmla="*/ 129 w 153"/>
                  <a:gd name="T97" fmla="*/ 65 h 187"/>
                  <a:gd name="T98" fmla="*/ 130 w 153"/>
                  <a:gd name="T99" fmla="*/ 52 h 187"/>
                  <a:gd name="T100" fmla="*/ 97 w 153"/>
                  <a:gd name="T101" fmla="*/ 54 h 187"/>
                  <a:gd name="T102" fmla="*/ 96 w 153"/>
                  <a:gd name="T103" fmla="*/ 5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53" h="187">
                    <a:moveTo>
                      <a:pt x="96" y="53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6" y="53"/>
                      <a:pt x="96" y="53"/>
                      <a:pt x="96" y="53"/>
                    </a:cubicBezTo>
                    <a:cubicBezTo>
                      <a:pt x="92" y="37"/>
                      <a:pt x="88" y="29"/>
                      <a:pt x="85" y="28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63" y="21"/>
                      <a:pt x="57" y="19"/>
                      <a:pt x="55" y="17"/>
                    </a:cubicBezTo>
                    <a:cubicBezTo>
                      <a:pt x="51" y="15"/>
                      <a:pt x="46" y="9"/>
                      <a:pt x="40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4"/>
                      <a:pt x="42" y="9"/>
                      <a:pt x="48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49" y="19"/>
                      <a:pt x="49" y="19"/>
                      <a:pt x="49" y="19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0" y="35"/>
                      <a:pt x="38" y="37"/>
                      <a:pt x="36" y="36"/>
                    </a:cubicBezTo>
                    <a:cubicBezTo>
                      <a:pt x="34" y="35"/>
                      <a:pt x="31" y="31"/>
                      <a:pt x="26" y="25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5"/>
                      <a:pt x="20" y="29"/>
                      <a:pt x="23" y="35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2" y="57"/>
                      <a:pt x="12" y="60"/>
                      <a:pt x="10" y="62"/>
                    </a:cubicBezTo>
                    <a:cubicBezTo>
                      <a:pt x="10" y="63"/>
                      <a:pt x="9" y="63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3"/>
                      <a:pt x="2" y="64"/>
                      <a:pt x="4" y="65"/>
                    </a:cubicBezTo>
                    <a:cubicBezTo>
                      <a:pt x="8" y="69"/>
                      <a:pt x="11" y="74"/>
                      <a:pt x="14" y="80"/>
                    </a:cubicBezTo>
                    <a:cubicBezTo>
                      <a:pt x="14" y="81"/>
                      <a:pt x="14" y="81"/>
                      <a:pt x="14" y="81"/>
                    </a:cubicBezTo>
                    <a:cubicBezTo>
                      <a:pt x="14" y="81"/>
                      <a:pt x="14" y="81"/>
                      <a:pt x="14" y="8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2" y="80"/>
                      <a:pt x="26" y="81"/>
                      <a:pt x="30" y="83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5" y="89"/>
                      <a:pt x="35" y="89"/>
                      <a:pt x="35" y="89"/>
                    </a:cubicBezTo>
                    <a:cubicBezTo>
                      <a:pt x="34" y="100"/>
                      <a:pt x="34" y="100"/>
                      <a:pt x="34" y="100"/>
                    </a:cubicBezTo>
                    <a:cubicBezTo>
                      <a:pt x="36" y="101"/>
                      <a:pt x="36" y="103"/>
                      <a:pt x="36" y="105"/>
                    </a:cubicBezTo>
                    <a:cubicBezTo>
                      <a:pt x="35" y="107"/>
                      <a:pt x="33" y="108"/>
                      <a:pt x="30" y="109"/>
                    </a:cubicBezTo>
                    <a:cubicBezTo>
                      <a:pt x="27" y="109"/>
                      <a:pt x="26" y="111"/>
                      <a:pt x="25" y="115"/>
                    </a:cubicBezTo>
                    <a:cubicBezTo>
                      <a:pt x="25" y="115"/>
                      <a:pt x="25" y="115"/>
                      <a:pt x="25" y="115"/>
                    </a:cubicBezTo>
                    <a:cubicBezTo>
                      <a:pt x="25" y="115"/>
                      <a:pt x="25" y="115"/>
                      <a:pt x="25" y="115"/>
                    </a:cubicBezTo>
                    <a:cubicBezTo>
                      <a:pt x="25" y="115"/>
                      <a:pt x="25" y="115"/>
                      <a:pt x="25" y="115"/>
                    </a:cubicBezTo>
                    <a:cubicBezTo>
                      <a:pt x="22" y="122"/>
                      <a:pt x="22" y="122"/>
                      <a:pt x="22" y="122"/>
                    </a:cubicBezTo>
                    <a:cubicBezTo>
                      <a:pt x="26" y="127"/>
                      <a:pt x="26" y="127"/>
                      <a:pt x="26" y="127"/>
                    </a:cubicBezTo>
                    <a:cubicBezTo>
                      <a:pt x="37" y="129"/>
                      <a:pt x="37" y="129"/>
                      <a:pt x="37" y="129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43" y="134"/>
                      <a:pt x="43" y="134"/>
                      <a:pt x="43" y="134"/>
                    </a:cubicBezTo>
                    <a:cubicBezTo>
                      <a:pt x="36" y="144"/>
                      <a:pt x="36" y="144"/>
                      <a:pt x="36" y="144"/>
                    </a:cubicBezTo>
                    <a:cubicBezTo>
                      <a:pt x="51" y="176"/>
                      <a:pt x="51" y="176"/>
                      <a:pt x="51" y="176"/>
                    </a:cubicBezTo>
                    <a:cubicBezTo>
                      <a:pt x="52" y="177"/>
                      <a:pt x="52" y="177"/>
                      <a:pt x="52" y="177"/>
                    </a:cubicBezTo>
                    <a:cubicBezTo>
                      <a:pt x="49" y="179"/>
                      <a:pt x="49" y="179"/>
                      <a:pt x="49" y="179"/>
                    </a:cubicBezTo>
                    <a:cubicBezTo>
                      <a:pt x="50" y="182"/>
                      <a:pt x="50" y="182"/>
                      <a:pt x="50" y="182"/>
                    </a:cubicBezTo>
                    <a:cubicBezTo>
                      <a:pt x="50" y="182"/>
                      <a:pt x="50" y="182"/>
                      <a:pt x="50" y="182"/>
                    </a:cubicBezTo>
                    <a:cubicBezTo>
                      <a:pt x="78" y="165"/>
                      <a:pt x="78" y="165"/>
                      <a:pt x="78" y="165"/>
                    </a:cubicBezTo>
                    <a:cubicBezTo>
                      <a:pt x="73" y="173"/>
                      <a:pt x="73" y="173"/>
                      <a:pt x="73" y="173"/>
                    </a:cubicBezTo>
                    <a:cubicBezTo>
                      <a:pt x="70" y="179"/>
                      <a:pt x="68" y="184"/>
                      <a:pt x="67" y="187"/>
                    </a:cubicBezTo>
                    <a:cubicBezTo>
                      <a:pt x="72" y="185"/>
                      <a:pt x="76" y="182"/>
                      <a:pt x="78" y="175"/>
                    </a:cubicBezTo>
                    <a:cubicBezTo>
                      <a:pt x="78" y="175"/>
                      <a:pt x="78" y="175"/>
                      <a:pt x="78" y="175"/>
                    </a:cubicBezTo>
                    <a:cubicBezTo>
                      <a:pt x="79" y="175"/>
                      <a:pt x="79" y="175"/>
                      <a:pt x="79" y="175"/>
                    </a:cubicBezTo>
                    <a:cubicBezTo>
                      <a:pt x="86" y="171"/>
                      <a:pt x="86" y="171"/>
                      <a:pt x="86" y="171"/>
                    </a:cubicBezTo>
                    <a:cubicBezTo>
                      <a:pt x="87" y="170"/>
                      <a:pt x="87" y="170"/>
                      <a:pt x="87" y="170"/>
                    </a:cubicBezTo>
                    <a:cubicBezTo>
                      <a:pt x="98" y="179"/>
                      <a:pt x="98" y="179"/>
                      <a:pt x="98" y="179"/>
                    </a:cubicBezTo>
                    <a:cubicBezTo>
                      <a:pt x="110" y="180"/>
                      <a:pt x="110" y="180"/>
                      <a:pt x="110" y="180"/>
                    </a:cubicBezTo>
                    <a:cubicBezTo>
                      <a:pt x="110" y="180"/>
                      <a:pt x="110" y="180"/>
                      <a:pt x="110" y="180"/>
                    </a:cubicBezTo>
                    <a:cubicBezTo>
                      <a:pt x="116" y="184"/>
                      <a:pt x="116" y="184"/>
                      <a:pt x="116" y="184"/>
                    </a:cubicBezTo>
                    <a:cubicBezTo>
                      <a:pt x="130" y="171"/>
                      <a:pt x="130" y="171"/>
                      <a:pt x="130" y="171"/>
                    </a:cubicBezTo>
                    <a:cubicBezTo>
                      <a:pt x="132" y="170"/>
                      <a:pt x="133" y="167"/>
                      <a:pt x="134" y="163"/>
                    </a:cubicBezTo>
                    <a:cubicBezTo>
                      <a:pt x="136" y="160"/>
                      <a:pt x="136" y="160"/>
                      <a:pt x="136" y="160"/>
                    </a:cubicBezTo>
                    <a:cubicBezTo>
                      <a:pt x="136" y="159"/>
                      <a:pt x="134" y="155"/>
                      <a:pt x="130" y="148"/>
                    </a:cubicBezTo>
                    <a:cubicBezTo>
                      <a:pt x="127" y="143"/>
                      <a:pt x="127" y="143"/>
                      <a:pt x="127" y="143"/>
                    </a:cubicBezTo>
                    <a:cubicBezTo>
                      <a:pt x="144" y="149"/>
                      <a:pt x="144" y="149"/>
                      <a:pt x="144" y="149"/>
                    </a:cubicBezTo>
                    <a:cubicBezTo>
                      <a:pt x="150" y="146"/>
                      <a:pt x="150" y="146"/>
                      <a:pt x="150" y="146"/>
                    </a:cubicBezTo>
                    <a:cubicBezTo>
                      <a:pt x="144" y="135"/>
                      <a:pt x="144" y="135"/>
                      <a:pt x="144" y="135"/>
                    </a:cubicBezTo>
                    <a:cubicBezTo>
                      <a:pt x="144" y="134"/>
                      <a:pt x="144" y="134"/>
                      <a:pt x="144" y="134"/>
                    </a:cubicBezTo>
                    <a:cubicBezTo>
                      <a:pt x="153" y="123"/>
                      <a:pt x="153" y="123"/>
                      <a:pt x="153" y="123"/>
                    </a:cubicBezTo>
                    <a:cubicBezTo>
                      <a:pt x="149" y="117"/>
                      <a:pt x="149" y="117"/>
                      <a:pt x="149" y="117"/>
                    </a:cubicBezTo>
                    <a:cubicBezTo>
                      <a:pt x="146" y="113"/>
                      <a:pt x="143" y="111"/>
                      <a:pt x="142" y="111"/>
                    </a:cubicBezTo>
                    <a:cubicBezTo>
                      <a:pt x="141" y="111"/>
                      <a:pt x="141" y="111"/>
                      <a:pt x="141" y="111"/>
                    </a:cubicBezTo>
                    <a:cubicBezTo>
                      <a:pt x="136" y="116"/>
                      <a:pt x="136" y="116"/>
                      <a:pt x="136" y="116"/>
                    </a:cubicBezTo>
                    <a:cubicBezTo>
                      <a:pt x="136" y="115"/>
                      <a:pt x="136" y="115"/>
                      <a:pt x="136" y="11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3" y="106"/>
                      <a:pt x="120" y="105"/>
                      <a:pt x="118" y="102"/>
                    </a:cubicBezTo>
                    <a:cubicBezTo>
                      <a:pt x="113" y="99"/>
                      <a:pt x="113" y="99"/>
                      <a:pt x="113" y="99"/>
                    </a:cubicBezTo>
                    <a:cubicBezTo>
                      <a:pt x="110" y="97"/>
                      <a:pt x="108" y="95"/>
                      <a:pt x="108" y="93"/>
                    </a:cubicBezTo>
                    <a:cubicBezTo>
                      <a:pt x="107" y="91"/>
                      <a:pt x="108" y="88"/>
                      <a:pt x="110" y="85"/>
                    </a:cubicBezTo>
                    <a:cubicBezTo>
                      <a:pt x="114" y="78"/>
                      <a:pt x="117" y="73"/>
                      <a:pt x="117" y="69"/>
                    </a:cubicBezTo>
                    <a:cubicBezTo>
                      <a:pt x="117" y="64"/>
                      <a:pt x="117" y="64"/>
                      <a:pt x="117" y="64"/>
                    </a:cubicBezTo>
                    <a:cubicBezTo>
                      <a:pt x="120" y="64"/>
                      <a:pt x="120" y="64"/>
                      <a:pt x="120" y="64"/>
                    </a:cubicBezTo>
                    <a:cubicBezTo>
                      <a:pt x="129" y="65"/>
                      <a:pt x="129" y="65"/>
                      <a:pt x="129" y="65"/>
                    </a:cubicBezTo>
                    <a:cubicBezTo>
                      <a:pt x="130" y="64"/>
                      <a:pt x="131" y="60"/>
                      <a:pt x="132" y="53"/>
                    </a:cubicBezTo>
                    <a:cubicBezTo>
                      <a:pt x="130" y="52"/>
                      <a:pt x="130" y="52"/>
                      <a:pt x="130" y="52"/>
                    </a:cubicBezTo>
                    <a:cubicBezTo>
                      <a:pt x="123" y="57"/>
                      <a:pt x="118" y="59"/>
                      <a:pt x="115" y="61"/>
                    </a:cubicBezTo>
                    <a:cubicBezTo>
                      <a:pt x="110" y="62"/>
                      <a:pt x="105" y="59"/>
                      <a:pt x="97" y="54"/>
                    </a:cubicBezTo>
                    <a:cubicBezTo>
                      <a:pt x="97" y="53"/>
                      <a:pt x="97" y="53"/>
                      <a:pt x="97" y="53"/>
                    </a:cubicBezTo>
                    <a:lnTo>
                      <a:pt x="96" y="5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6" name="íşľîďè">
                <a:extLst>
                  <a:ext uri="{FF2B5EF4-FFF2-40B4-BE49-F238E27FC236}">
                    <a16:creationId xmlns:a16="http://schemas.microsoft.com/office/drawing/2014/main" xmlns="" id="{C7BE2ABF-E511-4EE3-8A34-1672130FBE1D}"/>
                  </a:ext>
                </a:extLst>
              </p:cNvPr>
              <p:cNvSpPr/>
              <p:nvPr/>
            </p:nvSpPr>
            <p:spPr bwMode="auto">
              <a:xfrm>
                <a:off x="3871" y="1761"/>
                <a:ext cx="97" cy="138"/>
              </a:xfrm>
              <a:custGeom>
                <a:avLst/>
                <a:gdLst>
                  <a:gd name="T0" fmla="*/ 24 w 41"/>
                  <a:gd name="T1" fmla="*/ 1 h 58"/>
                  <a:gd name="T2" fmla="*/ 23 w 41"/>
                  <a:gd name="T3" fmla="*/ 0 h 58"/>
                  <a:gd name="T4" fmla="*/ 17 w 41"/>
                  <a:gd name="T5" fmla="*/ 7 h 58"/>
                  <a:gd name="T6" fmla="*/ 15 w 41"/>
                  <a:gd name="T7" fmla="*/ 6 h 58"/>
                  <a:gd name="T8" fmla="*/ 15 w 41"/>
                  <a:gd name="T9" fmla="*/ 6 h 58"/>
                  <a:gd name="T10" fmla="*/ 15 w 41"/>
                  <a:gd name="T11" fmla="*/ 7 h 58"/>
                  <a:gd name="T12" fmla="*/ 12 w 41"/>
                  <a:gd name="T13" fmla="*/ 10 h 58"/>
                  <a:gd name="T14" fmla="*/ 10 w 41"/>
                  <a:gd name="T15" fmla="*/ 11 h 58"/>
                  <a:gd name="T16" fmla="*/ 6 w 41"/>
                  <a:gd name="T17" fmla="*/ 13 h 58"/>
                  <a:gd name="T18" fmla="*/ 5 w 41"/>
                  <a:gd name="T19" fmla="*/ 16 h 58"/>
                  <a:gd name="T20" fmla="*/ 3 w 41"/>
                  <a:gd name="T21" fmla="*/ 25 h 58"/>
                  <a:gd name="T22" fmla="*/ 1 w 41"/>
                  <a:gd name="T23" fmla="*/ 30 h 58"/>
                  <a:gd name="T24" fmla="*/ 1 w 41"/>
                  <a:gd name="T25" fmla="*/ 39 h 58"/>
                  <a:gd name="T26" fmla="*/ 3 w 41"/>
                  <a:gd name="T27" fmla="*/ 51 h 58"/>
                  <a:gd name="T28" fmla="*/ 10 w 41"/>
                  <a:gd name="T29" fmla="*/ 56 h 58"/>
                  <a:gd name="T30" fmla="*/ 19 w 41"/>
                  <a:gd name="T31" fmla="*/ 58 h 58"/>
                  <a:gd name="T32" fmla="*/ 28 w 41"/>
                  <a:gd name="T33" fmla="*/ 55 h 58"/>
                  <a:gd name="T34" fmla="*/ 26 w 41"/>
                  <a:gd name="T35" fmla="*/ 50 h 58"/>
                  <a:gd name="T36" fmla="*/ 26 w 41"/>
                  <a:gd name="T37" fmla="*/ 49 h 58"/>
                  <a:gd name="T38" fmla="*/ 26 w 41"/>
                  <a:gd name="T39" fmla="*/ 49 h 58"/>
                  <a:gd name="T40" fmla="*/ 27 w 41"/>
                  <a:gd name="T41" fmla="*/ 45 h 58"/>
                  <a:gd name="T42" fmla="*/ 27 w 41"/>
                  <a:gd name="T43" fmla="*/ 45 h 58"/>
                  <a:gd name="T44" fmla="*/ 31 w 41"/>
                  <a:gd name="T45" fmla="*/ 37 h 58"/>
                  <a:gd name="T46" fmla="*/ 39 w 41"/>
                  <a:gd name="T47" fmla="*/ 37 h 58"/>
                  <a:gd name="T48" fmla="*/ 41 w 41"/>
                  <a:gd name="T49" fmla="*/ 37 h 58"/>
                  <a:gd name="T50" fmla="*/ 33 w 41"/>
                  <a:gd name="T51" fmla="*/ 24 h 58"/>
                  <a:gd name="T52" fmla="*/ 30 w 41"/>
                  <a:gd name="T53" fmla="*/ 20 h 58"/>
                  <a:gd name="T54" fmla="*/ 27 w 41"/>
                  <a:gd name="T55" fmla="*/ 9 h 58"/>
                  <a:gd name="T56" fmla="*/ 24 w 41"/>
                  <a:gd name="T57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58">
                    <a:moveTo>
                      <a:pt x="24" y="1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1" y="0"/>
                      <a:pt x="19" y="2"/>
                      <a:pt x="17" y="7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21"/>
                      <a:pt x="5" y="24"/>
                      <a:pt x="3" y="25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1" y="31"/>
                      <a:pt x="0" y="34"/>
                      <a:pt x="1" y="39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2"/>
                      <a:pt x="6" y="54"/>
                      <a:pt x="10" y="56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21" y="58"/>
                      <a:pt x="25" y="57"/>
                      <a:pt x="28" y="55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0" y="34"/>
                      <a:pt x="37" y="30"/>
                      <a:pt x="33" y="24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9" y="17"/>
                      <a:pt x="27" y="13"/>
                      <a:pt x="27" y="9"/>
                    </a:cubicBezTo>
                    <a:cubicBezTo>
                      <a:pt x="26" y="5"/>
                      <a:pt x="25" y="3"/>
                      <a:pt x="2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7" name="îŝlídê">
                <a:extLst>
                  <a:ext uri="{FF2B5EF4-FFF2-40B4-BE49-F238E27FC236}">
                    <a16:creationId xmlns:a16="http://schemas.microsoft.com/office/drawing/2014/main" xmlns="" id="{6992CFA9-0EF4-4336-A54C-A31EAAE4EFB2}"/>
                  </a:ext>
                </a:extLst>
              </p:cNvPr>
              <p:cNvSpPr/>
              <p:nvPr/>
            </p:nvSpPr>
            <p:spPr bwMode="auto">
              <a:xfrm>
                <a:off x="3778" y="1700"/>
                <a:ext cx="126" cy="135"/>
              </a:xfrm>
              <a:custGeom>
                <a:avLst/>
                <a:gdLst>
                  <a:gd name="T0" fmla="*/ 26 w 53"/>
                  <a:gd name="T1" fmla="*/ 12 h 57"/>
                  <a:gd name="T2" fmla="*/ 26 w 53"/>
                  <a:gd name="T3" fmla="*/ 13 h 57"/>
                  <a:gd name="T4" fmla="*/ 24 w 53"/>
                  <a:gd name="T5" fmla="*/ 13 h 57"/>
                  <a:gd name="T6" fmla="*/ 19 w 53"/>
                  <a:gd name="T7" fmla="*/ 12 h 57"/>
                  <a:gd name="T8" fmla="*/ 19 w 53"/>
                  <a:gd name="T9" fmla="*/ 14 h 57"/>
                  <a:gd name="T10" fmla="*/ 19 w 53"/>
                  <a:gd name="T11" fmla="*/ 15 h 57"/>
                  <a:gd name="T12" fmla="*/ 18 w 53"/>
                  <a:gd name="T13" fmla="*/ 15 h 57"/>
                  <a:gd name="T14" fmla="*/ 9 w 53"/>
                  <a:gd name="T15" fmla="*/ 19 h 57"/>
                  <a:gd name="T16" fmla="*/ 9 w 53"/>
                  <a:gd name="T17" fmla="*/ 20 h 57"/>
                  <a:gd name="T18" fmla="*/ 12 w 53"/>
                  <a:gd name="T19" fmla="*/ 28 h 57"/>
                  <a:gd name="T20" fmla="*/ 12 w 53"/>
                  <a:gd name="T21" fmla="*/ 29 h 57"/>
                  <a:gd name="T22" fmla="*/ 12 w 53"/>
                  <a:gd name="T23" fmla="*/ 30 h 57"/>
                  <a:gd name="T24" fmla="*/ 2 w 53"/>
                  <a:gd name="T25" fmla="*/ 41 h 57"/>
                  <a:gd name="T26" fmla="*/ 0 w 53"/>
                  <a:gd name="T27" fmla="*/ 45 h 57"/>
                  <a:gd name="T28" fmla="*/ 2 w 53"/>
                  <a:gd name="T29" fmla="*/ 48 h 57"/>
                  <a:gd name="T30" fmla="*/ 7 w 53"/>
                  <a:gd name="T31" fmla="*/ 50 h 57"/>
                  <a:gd name="T32" fmla="*/ 10 w 53"/>
                  <a:gd name="T33" fmla="*/ 50 h 57"/>
                  <a:gd name="T34" fmla="*/ 20 w 53"/>
                  <a:gd name="T35" fmla="*/ 53 h 57"/>
                  <a:gd name="T36" fmla="*/ 24 w 53"/>
                  <a:gd name="T37" fmla="*/ 55 h 57"/>
                  <a:gd name="T38" fmla="*/ 31 w 53"/>
                  <a:gd name="T39" fmla="*/ 57 h 57"/>
                  <a:gd name="T40" fmla="*/ 36 w 53"/>
                  <a:gd name="T41" fmla="*/ 53 h 57"/>
                  <a:gd name="T42" fmla="*/ 39 w 53"/>
                  <a:gd name="T43" fmla="*/ 49 h 57"/>
                  <a:gd name="T44" fmla="*/ 42 w 53"/>
                  <a:gd name="T45" fmla="*/ 42 h 57"/>
                  <a:gd name="T46" fmla="*/ 40 w 53"/>
                  <a:gd name="T47" fmla="*/ 33 h 57"/>
                  <a:gd name="T48" fmla="*/ 43 w 53"/>
                  <a:gd name="T49" fmla="*/ 34 h 57"/>
                  <a:gd name="T50" fmla="*/ 48 w 53"/>
                  <a:gd name="T51" fmla="*/ 34 h 57"/>
                  <a:gd name="T52" fmla="*/ 50 w 53"/>
                  <a:gd name="T53" fmla="*/ 33 h 57"/>
                  <a:gd name="T54" fmla="*/ 51 w 53"/>
                  <a:gd name="T55" fmla="*/ 31 h 57"/>
                  <a:gd name="T56" fmla="*/ 47 w 53"/>
                  <a:gd name="T57" fmla="*/ 19 h 57"/>
                  <a:gd name="T58" fmla="*/ 48 w 53"/>
                  <a:gd name="T59" fmla="*/ 15 h 57"/>
                  <a:gd name="T60" fmla="*/ 53 w 53"/>
                  <a:gd name="T61" fmla="*/ 11 h 57"/>
                  <a:gd name="T62" fmla="*/ 53 w 53"/>
                  <a:gd name="T63" fmla="*/ 11 h 57"/>
                  <a:gd name="T64" fmla="*/ 52 w 53"/>
                  <a:gd name="T65" fmla="*/ 9 h 57"/>
                  <a:gd name="T66" fmla="*/ 43 w 53"/>
                  <a:gd name="T67" fmla="*/ 9 h 57"/>
                  <a:gd name="T68" fmla="*/ 43 w 53"/>
                  <a:gd name="T69" fmla="*/ 9 h 57"/>
                  <a:gd name="T70" fmla="*/ 34 w 53"/>
                  <a:gd name="T71" fmla="*/ 3 h 57"/>
                  <a:gd name="T72" fmla="*/ 24 w 53"/>
                  <a:gd name="T73" fmla="*/ 1 h 57"/>
                  <a:gd name="T74" fmla="*/ 22 w 53"/>
                  <a:gd name="T75" fmla="*/ 1 h 57"/>
                  <a:gd name="T76" fmla="*/ 25 w 53"/>
                  <a:gd name="T77" fmla="*/ 5 h 57"/>
                  <a:gd name="T78" fmla="*/ 26 w 53"/>
                  <a:gd name="T79" fmla="*/ 1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3" h="57">
                    <a:moveTo>
                      <a:pt x="26" y="12"/>
                    </a:moveTo>
                    <a:cubicBezTo>
                      <a:pt x="26" y="13"/>
                      <a:pt x="26" y="13"/>
                      <a:pt x="26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3"/>
                      <a:pt x="9" y="25"/>
                      <a:pt x="12" y="28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9" y="34"/>
                      <a:pt x="6" y="38"/>
                      <a:pt x="2" y="41"/>
                    </a:cubicBezTo>
                    <a:cubicBezTo>
                      <a:pt x="0" y="42"/>
                      <a:pt x="0" y="43"/>
                      <a:pt x="0" y="45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7" y="50"/>
                      <a:pt x="7" y="50"/>
                      <a:pt x="7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5" y="50"/>
                      <a:pt x="18" y="51"/>
                      <a:pt x="20" y="53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6" y="57"/>
                      <a:pt x="29" y="57"/>
                      <a:pt x="31" y="57"/>
                    </a:cubicBezTo>
                    <a:cubicBezTo>
                      <a:pt x="32" y="57"/>
                      <a:pt x="34" y="56"/>
                      <a:pt x="36" y="53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51" y="31"/>
                      <a:pt x="51" y="31"/>
                      <a:pt x="51" y="31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50" y="13"/>
                      <a:pt x="51" y="12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0"/>
                      <a:pt x="27" y="0"/>
                      <a:pt x="24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3"/>
                      <a:pt x="22" y="5"/>
                      <a:pt x="25" y="5"/>
                    </a:cubicBezTo>
                    <a:cubicBezTo>
                      <a:pt x="27" y="7"/>
                      <a:pt x="28" y="9"/>
                      <a:pt x="2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8" name="íṩļïḋè">
                <a:extLst>
                  <a:ext uri="{FF2B5EF4-FFF2-40B4-BE49-F238E27FC236}">
                    <a16:creationId xmlns:a16="http://schemas.microsoft.com/office/drawing/2014/main" xmlns="" id="{CF4D2E97-9DD1-4C15-8583-A8B283409A84}"/>
                  </a:ext>
                </a:extLst>
              </p:cNvPr>
              <p:cNvSpPr/>
              <p:nvPr/>
            </p:nvSpPr>
            <p:spPr bwMode="auto">
              <a:xfrm>
                <a:off x="3991" y="1432"/>
                <a:ext cx="445" cy="424"/>
              </a:xfrm>
              <a:custGeom>
                <a:avLst/>
                <a:gdLst>
                  <a:gd name="T0" fmla="*/ 80 w 188"/>
                  <a:gd name="T1" fmla="*/ 37 h 179"/>
                  <a:gd name="T2" fmla="*/ 70 w 188"/>
                  <a:gd name="T3" fmla="*/ 40 h 179"/>
                  <a:gd name="T4" fmla="*/ 58 w 188"/>
                  <a:gd name="T5" fmla="*/ 46 h 179"/>
                  <a:gd name="T6" fmla="*/ 46 w 188"/>
                  <a:gd name="T7" fmla="*/ 56 h 179"/>
                  <a:gd name="T8" fmla="*/ 45 w 188"/>
                  <a:gd name="T9" fmla="*/ 58 h 179"/>
                  <a:gd name="T10" fmla="*/ 34 w 188"/>
                  <a:gd name="T11" fmla="*/ 70 h 179"/>
                  <a:gd name="T12" fmla="*/ 21 w 188"/>
                  <a:gd name="T13" fmla="*/ 69 h 179"/>
                  <a:gd name="T14" fmla="*/ 15 w 188"/>
                  <a:gd name="T15" fmla="*/ 63 h 179"/>
                  <a:gd name="T16" fmla="*/ 17 w 188"/>
                  <a:gd name="T17" fmla="*/ 86 h 179"/>
                  <a:gd name="T18" fmla="*/ 2 w 188"/>
                  <a:gd name="T19" fmla="*/ 110 h 179"/>
                  <a:gd name="T20" fmla="*/ 0 w 188"/>
                  <a:gd name="T21" fmla="*/ 113 h 179"/>
                  <a:gd name="T22" fmla="*/ 16 w 188"/>
                  <a:gd name="T23" fmla="*/ 119 h 179"/>
                  <a:gd name="T24" fmla="*/ 17 w 188"/>
                  <a:gd name="T25" fmla="*/ 120 h 179"/>
                  <a:gd name="T26" fmla="*/ 23 w 188"/>
                  <a:gd name="T27" fmla="*/ 124 h 179"/>
                  <a:gd name="T28" fmla="*/ 24 w 188"/>
                  <a:gd name="T29" fmla="*/ 124 h 179"/>
                  <a:gd name="T30" fmla="*/ 39 w 188"/>
                  <a:gd name="T31" fmla="*/ 136 h 179"/>
                  <a:gd name="T32" fmla="*/ 56 w 188"/>
                  <a:gd name="T33" fmla="*/ 112 h 179"/>
                  <a:gd name="T34" fmla="*/ 61 w 188"/>
                  <a:gd name="T35" fmla="*/ 106 h 179"/>
                  <a:gd name="T36" fmla="*/ 74 w 188"/>
                  <a:gd name="T37" fmla="*/ 101 h 179"/>
                  <a:gd name="T38" fmla="*/ 87 w 188"/>
                  <a:gd name="T39" fmla="*/ 99 h 179"/>
                  <a:gd name="T40" fmla="*/ 94 w 188"/>
                  <a:gd name="T41" fmla="*/ 110 h 179"/>
                  <a:gd name="T42" fmla="*/ 95 w 188"/>
                  <a:gd name="T43" fmla="*/ 119 h 179"/>
                  <a:gd name="T44" fmla="*/ 92 w 188"/>
                  <a:gd name="T45" fmla="*/ 134 h 179"/>
                  <a:gd name="T46" fmla="*/ 92 w 188"/>
                  <a:gd name="T47" fmla="*/ 135 h 179"/>
                  <a:gd name="T48" fmla="*/ 85 w 188"/>
                  <a:gd name="T49" fmla="*/ 156 h 179"/>
                  <a:gd name="T50" fmla="*/ 92 w 188"/>
                  <a:gd name="T51" fmla="*/ 152 h 179"/>
                  <a:gd name="T52" fmla="*/ 97 w 188"/>
                  <a:gd name="T53" fmla="*/ 154 h 179"/>
                  <a:gd name="T54" fmla="*/ 96 w 188"/>
                  <a:gd name="T55" fmla="*/ 160 h 179"/>
                  <a:gd name="T56" fmla="*/ 92 w 188"/>
                  <a:gd name="T57" fmla="*/ 167 h 179"/>
                  <a:gd name="T58" fmla="*/ 89 w 188"/>
                  <a:gd name="T59" fmla="*/ 172 h 179"/>
                  <a:gd name="T60" fmla="*/ 84 w 188"/>
                  <a:gd name="T61" fmla="*/ 173 h 179"/>
                  <a:gd name="T62" fmla="*/ 79 w 188"/>
                  <a:gd name="T63" fmla="*/ 179 h 179"/>
                  <a:gd name="T64" fmla="*/ 99 w 188"/>
                  <a:gd name="T65" fmla="*/ 164 h 179"/>
                  <a:gd name="T66" fmla="*/ 130 w 188"/>
                  <a:gd name="T67" fmla="*/ 133 h 179"/>
                  <a:gd name="T68" fmla="*/ 136 w 188"/>
                  <a:gd name="T69" fmla="*/ 130 h 179"/>
                  <a:gd name="T70" fmla="*/ 152 w 188"/>
                  <a:gd name="T71" fmla="*/ 126 h 179"/>
                  <a:gd name="T72" fmla="*/ 163 w 188"/>
                  <a:gd name="T73" fmla="*/ 104 h 179"/>
                  <a:gd name="T74" fmla="*/ 188 w 188"/>
                  <a:gd name="T75" fmla="*/ 78 h 179"/>
                  <a:gd name="T76" fmla="*/ 182 w 188"/>
                  <a:gd name="T77" fmla="*/ 60 h 179"/>
                  <a:gd name="T78" fmla="*/ 173 w 188"/>
                  <a:gd name="T79" fmla="*/ 58 h 179"/>
                  <a:gd name="T80" fmla="*/ 171 w 188"/>
                  <a:gd name="T81" fmla="*/ 54 h 179"/>
                  <a:gd name="T82" fmla="*/ 158 w 188"/>
                  <a:gd name="T83" fmla="*/ 22 h 179"/>
                  <a:gd name="T84" fmla="*/ 154 w 188"/>
                  <a:gd name="T85" fmla="*/ 6 h 179"/>
                  <a:gd name="T86" fmla="*/ 147 w 188"/>
                  <a:gd name="T87" fmla="*/ 12 h 179"/>
                  <a:gd name="T88" fmla="*/ 134 w 188"/>
                  <a:gd name="T89" fmla="*/ 5 h 179"/>
                  <a:gd name="T90" fmla="*/ 124 w 188"/>
                  <a:gd name="T91" fmla="*/ 6 h 179"/>
                  <a:gd name="T92" fmla="*/ 114 w 188"/>
                  <a:gd name="T93" fmla="*/ 2 h 179"/>
                  <a:gd name="T94" fmla="*/ 114 w 188"/>
                  <a:gd name="T95" fmla="*/ 15 h 179"/>
                  <a:gd name="T96" fmla="*/ 113 w 188"/>
                  <a:gd name="T97" fmla="*/ 16 h 179"/>
                  <a:gd name="T98" fmla="*/ 104 w 188"/>
                  <a:gd name="T99" fmla="*/ 24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8" h="179">
                    <a:moveTo>
                      <a:pt x="86" y="23"/>
                    </a:moveTo>
                    <a:cubicBezTo>
                      <a:pt x="81" y="30"/>
                      <a:pt x="81" y="30"/>
                      <a:pt x="81" y="30"/>
                    </a:cubicBezTo>
                    <a:cubicBezTo>
                      <a:pt x="80" y="31"/>
                      <a:pt x="80" y="33"/>
                      <a:pt x="80" y="37"/>
                    </a:cubicBezTo>
                    <a:cubicBezTo>
                      <a:pt x="80" y="40"/>
                      <a:pt x="80" y="40"/>
                      <a:pt x="80" y="40"/>
                    </a:cubicBezTo>
                    <a:cubicBezTo>
                      <a:pt x="71" y="40"/>
                      <a:pt x="71" y="40"/>
                      <a:pt x="71" y="40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51" y="50"/>
                      <a:pt x="51" y="50"/>
                      <a:pt x="51" y="50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8"/>
                      <a:pt x="45" y="58"/>
                      <a:pt x="45" y="58"/>
                    </a:cubicBezTo>
                    <a:cubicBezTo>
                      <a:pt x="45" y="58"/>
                      <a:pt x="45" y="58"/>
                      <a:pt x="45" y="58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69"/>
                      <a:pt x="21" y="69"/>
                      <a:pt x="21" y="69"/>
                    </a:cubicBezTo>
                    <a:cubicBezTo>
                      <a:pt x="21" y="69"/>
                      <a:pt x="21" y="69"/>
                      <a:pt x="21" y="69"/>
                    </a:cubicBezTo>
                    <a:cubicBezTo>
                      <a:pt x="21" y="69"/>
                      <a:pt x="21" y="69"/>
                      <a:pt x="21" y="69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7" y="86"/>
                      <a:pt x="17" y="86"/>
                      <a:pt x="17" y="86"/>
                    </a:cubicBezTo>
                    <a:cubicBezTo>
                      <a:pt x="11" y="92"/>
                      <a:pt x="11" y="92"/>
                      <a:pt x="11" y="92"/>
                    </a:cubicBezTo>
                    <a:cubicBezTo>
                      <a:pt x="2" y="104"/>
                      <a:pt x="2" y="104"/>
                      <a:pt x="2" y="104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2" y="110"/>
                      <a:pt x="2" y="110"/>
                      <a:pt x="2" y="11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1" y="116"/>
                      <a:pt x="1" y="116"/>
                      <a:pt x="1" y="116"/>
                    </a:cubicBezTo>
                    <a:cubicBezTo>
                      <a:pt x="4" y="116"/>
                      <a:pt x="4" y="116"/>
                      <a:pt x="4" y="116"/>
                    </a:cubicBezTo>
                    <a:cubicBezTo>
                      <a:pt x="16" y="119"/>
                      <a:pt x="16" y="119"/>
                      <a:pt x="16" y="119"/>
                    </a:cubicBezTo>
                    <a:cubicBezTo>
                      <a:pt x="16" y="119"/>
                      <a:pt x="16" y="119"/>
                      <a:pt x="16" y="119"/>
                    </a:cubicBezTo>
                    <a:cubicBezTo>
                      <a:pt x="17" y="119"/>
                      <a:pt x="17" y="119"/>
                      <a:pt x="17" y="119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20" y="122"/>
                      <a:pt x="20" y="122"/>
                      <a:pt x="20" y="122"/>
                    </a:cubicBezTo>
                    <a:cubicBezTo>
                      <a:pt x="23" y="124"/>
                      <a:pt x="23" y="124"/>
                      <a:pt x="23" y="124"/>
                    </a:cubicBezTo>
                    <a:cubicBezTo>
                      <a:pt x="23" y="124"/>
                      <a:pt x="23" y="124"/>
                      <a:pt x="23" y="124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4" y="124"/>
                      <a:pt x="24" y="124"/>
                      <a:pt x="24" y="124"/>
                    </a:cubicBezTo>
                    <a:cubicBezTo>
                      <a:pt x="25" y="126"/>
                      <a:pt x="26" y="127"/>
                      <a:pt x="26" y="129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39" y="136"/>
                      <a:pt x="39" y="136"/>
                      <a:pt x="39" y="136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46" y="130"/>
                      <a:pt x="46" y="130"/>
                      <a:pt x="46" y="130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1" y="105"/>
                      <a:pt x="61" y="105"/>
                      <a:pt x="61" y="105"/>
                    </a:cubicBezTo>
                    <a:cubicBezTo>
                      <a:pt x="69" y="102"/>
                      <a:pt x="69" y="102"/>
                      <a:pt x="69" y="102"/>
                    </a:cubicBezTo>
                    <a:cubicBezTo>
                      <a:pt x="74" y="101"/>
                      <a:pt x="74" y="101"/>
                      <a:pt x="74" y="101"/>
                    </a:cubicBezTo>
                    <a:cubicBezTo>
                      <a:pt x="76" y="98"/>
                      <a:pt x="78" y="96"/>
                      <a:pt x="80" y="96"/>
                    </a:cubicBezTo>
                    <a:cubicBezTo>
                      <a:pt x="81" y="96"/>
                      <a:pt x="83" y="97"/>
                      <a:pt x="86" y="99"/>
                    </a:cubicBezTo>
                    <a:cubicBezTo>
                      <a:pt x="87" y="99"/>
                      <a:pt x="87" y="99"/>
                      <a:pt x="87" y="99"/>
                    </a:cubicBezTo>
                    <a:cubicBezTo>
                      <a:pt x="87" y="100"/>
                      <a:pt x="87" y="100"/>
                      <a:pt x="87" y="100"/>
                    </a:cubicBezTo>
                    <a:cubicBezTo>
                      <a:pt x="94" y="110"/>
                      <a:pt x="94" y="110"/>
                      <a:pt x="94" y="110"/>
                    </a:cubicBezTo>
                    <a:cubicBezTo>
                      <a:pt x="94" y="110"/>
                      <a:pt x="94" y="110"/>
                      <a:pt x="94" y="110"/>
                    </a:cubicBezTo>
                    <a:cubicBezTo>
                      <a:pt x="94" y="110"/>
                      <a:pt x="94" y="110"/>
                      <a:pt x="94" y="110"/>
                    </a:cubicBezTo>
                    <a:cubicBezTo>
                      <a:pt x="94" y="111"/>
                      <a:pt x="94" y="111"/>
                      <a:pt x="94" y="111"/>
                    </a:cubicBezTo>
                    <a:cubicBezTo>
                      <a:pt x="95" y="119"/>
                      <a:pt x="95" y="119"/>
                      <a:pt x="95" y="119"/>
                    </a:cubicBezTo>
                    <a:cubicBezTo>
                      <a:pt x="94" y="127"/>
                      <a:pt x="94" y="127"/>
                      <a:pt x="94" y="127"/>
                    </a:cubicBezTo>
                    <a:cubicBezTo>
                      <a:pt x="94" y="127"/>
                      <a:pt x="94" y="127"/>
                      <a:pt x="94" y="127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5"/>
                      <a:pt x="92" y="135"/>
                      <a:pt x="92" y="135"/>
                    </a:cubicBezTo>
                    <a:cubicBezTo>
                      <a:pt x="92" y="135"/>
                      <a:pt x="92" y="135"/>
                      <a:pt x="92" y="135"/>
                    </a:cubicBezTo>
                    <a:cubicBezTo>
                      <a:pt x="87" y="142"/>
                      <a:pt x="87" y="142"/>
                      <a:pt x="87" y="142"/>
                    </a:cubicBezTo>
                    <a:cubicBezTo>
                      <a:pt x="84" y="147"/>
                      <a:pt x="84" y="147"/>
                      <a:pt x="84" y="147"/>
                    </a:cubicBezTo>
                    <a:cubicBezTo>
                      <a:pt x="85" y="156"/>
                      <a:pt x="85" y="156"/>
                      <a:pt x="85" y="156"/>
                    </a:cubicBezTo>
                    <a:cubicBezTo>
                      <a:pt x="86" y="156"/>
                      <a:pt x="86" y="156"/>
                      <a:pt x="86" y="156"/>
                    </a:cubicBezTo>
                    <a:cubicBezTo>
                      <a:pt x="88" y="154"/>
                      <a:pt x="88" y="154"/>
                      <a:pt x="88" y="154"/>
                    </a:cubicBezTo>
                    <a:cubicBezTo>
                      <a:pt x="92" y="152"/>
                      <a:pt x="92" y="152"/>
                      <a:pt x="92" y="152"/>
                    </a:cubicBezTo>
                    <a:cubicBezTo>
                      <a:pt x="92" y="151"/>
                      <a:pt x="92" y="151"/>
                      <a:pt x="92" y="151"/>
                    </a:cubicBezTo>
                    <a:cubicBezTo>
                      <a:pt x="93" y="150"/>
                      <a:pt x="93" y="150"/>
                      <a:pt x="93" y="150"/>
                    </a:cubicBezTo>
                    <a:cubicBezTo>
                      <a:pt x="97" y="154"/>
                      <a:pt x="97" y="154"/>
                      <a:pt x="97" y="154"/>
                    </a:cubicBezTo>
                    <a:cubicBezTo>
                      <a:pt x="97" y="154"/>
                      <a:pt x="97" y="154"/>
                      <a:pt x="97" y="154"/>
                    </a:cubicBezTo>
                    <a:cubicBezTo>
                      <a:pt x="97" y="160"/>
                      <a:pt x="97" y="160"/>
                      <a:pt x="97" y="160"/>
                    </a:cubicBezTo>
                    <a:cubicBezTo>
                      <a:pt x="96" y="160"/>
                      <a:pt x="96" y="160"/>
                      <a:pt x="96" y="160"/>
                    </a:cubicBezTo>
                    <a:cubicBezTo>
                      <a:pt x="93" y="162"/>
                      <a:pt x="93" y="162"/>
                      <a:pt x="93" y="162"/>
                    </a:cubicBezTo>
                    <a:cubicBezTo>
                      <a:pt x="92" y="164"/>
                      <a:pt x="92" y="164"/>
                      <a:pt x="92" y="164"/>
                    </a:cubicBezTo>
                    <a:cubicBezTo>
                      <a:pt x="92" y="167"/>
                      <a:pt x="92" y="167"/>
                      <a:pt x="92" y="167"/>
                    </a:cubicBezTo>
                    <a:cubicBezTo>
                      <a:pt x="91" y="168"/>
                      <a:pt x="91" y="168"/>
                      <a:pt x="91" y="168"/>
                    </a:cubicBezTo>
                    <a:cubicBezTo>
                      <a:pt x="91" y="168"/>
                      <a:pt x="91" y="168"/>
                      <a:pt x="91" y="168"/>
                    </a:cubicBezTo>
                    <a:cubicBezTo>
                      <a:pt x="89" y="172"/>
                      <a:pt x="89" y="172"/>
                      <a:pt x="89" y="172"/>
                    </a:cubicBezTo>
                    <a:cubicBezTo>
                      <a:pt x="88" y="172"/>
                      <a:pt x="88" y="172"/>
                      <a:pt x="88" y="172"/>
                    </a:cubicBezTo>
                    <a:cubicBezTo>
                      <a:pt x="88" y="172"/>
                      <a:pt x="88" y="172"/>
                      <a:pt x="88" y="172"/>
                    </a:cubicBezTo>
                    <a:cubicBezTo>
                      <a:pt x="84" y="173"/>
                      <a:pt x="84" y="173"/>
                      <a:pt x="84" y="173"/>
                    </a:cubicBezTo>
                    <a:cubicBezTo>
                      <a:pt x="81" y="174"/>
                      <a:pt x="81" y="174"/>
                      <a:pt x="81" y="174"/>
                    </a:cubicBezTo>
                    <a:cubicBezTo>
                      <a:pt x="79" y="178"/>
                      <a:pt x="79" y="178"/>
                      <a:pt x="79" y="178"/>
                    </a:cubicBezTo>
                    <a:cubicBezTo>
                      <a:pt x="79" y="179"/>
                      <a:pt x="79" y="179"/>
                      <a:pt x="79" y="179"/>
                    </a:cubicBezTo>
                    <a:cubicBezTo>
                      <a:pt x="92" y="177"/>
                      <a:pt x="92" y="177"/>
                      <a:pt x="92" y="177"/>
                    </a:cubicBezTo>
                    <a:cubicBezTo>
                      <a:pt x="95" y="175"/>
                      <a:pt x="95" y="175"/>
                      <a:pt x="95" y="175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36" y="130"/>
                      <a:pt x="136" y="130"/>
                      <a:pt x="136" y="130"/>
                    </a:cubicBezTo>
                    <a:cubicBezTo>
                      <a:pt x="136" y="130"/>
                      <a:pt x="136" y="130"/>
                      <a:pt x="136" y="130"/>
                    </a:cubicBezTo>
                    <a:cubicBezTo>
                      <a:pt x="136" y="130"/>
                      <a:pt x="136" y="130"/>
                      <a:pt x="136" y="130"/>
                    </a:cubicBezTo>
                    <a:cubicBezTo>
                      <a:pt x="142" y="130"/>
                      <a:pt x="142" y="130"/>
                      <a:pt x="142" y="130"/>
                    </a:cubicBezTo>
                    <a:cubicBezTo>
                      <a:pt x="147" y="129"/>
                      <a:pt x="147" y="129"/>
                      <a:pt x="147" y="129"/>
                    </a:cubicBezTo>
                    <a:cubicBezTo>
                      <a:pt x="152" y="126"/>
                      <a:pt x="152" y="126"/>
                      <a:pt x="152" y="126"/>
                    </a:cubicBezTo>
                    <a:cubicBezTo>
                      <a:pt x="156" y="122"/>
                      <a:pt x="156" y="122"/>
                      <a:pt x="156" y="122"/>
                    </a:cubicBezTo>
                    <a:cubicBezTo>
                      <a:pt x="163" y="104"/>
                      <a:pt x="163" y="104"/>
                      <a:pt x="163" y="104"/>
                    </a:cubicBezTo>
                    <a:cubicBezTo>
                      <a:pt x="163" y="104"/>
                      <a:pt x="163" y="104"/>
                      <a:pt x="163" y="104"/>
                    </a:cubicBezTo>
                    <a:cubicBezTo>
                      <a:pt x="163" y="104"/>
                      <a:pt x="163" y="104"/>
                      <a:pt x="163" y="104"/>
                    </a:cubicBezTo>
                    <a:cubicBezTo>
                      <a:pt x="188" y="78"/>
                      <a:pt x="188" y="78"/>
                      <a:pt x="188" y="78"/>
                    </a:cubicBezTo>
                    <a:cubicBezTo>
                      <a:pt x="188" y="78"/>
                      <a:pt x="188" y="78"/>
                      <a:pt x="188" y="78"/>
                    </a:cubicBezTo>
                    <a:cubicBezTo>
                      <a:pt x="186" y="64"/>
                      <a:pt x="186" y="64"/>
                      <a:pt x="186" y="64"/>
                    </a:cubicBezTo>
                    <a:cubicBezTo>
                      <a:pt x="185" y="63"/>
                      <a:pt x="183" y="62"/>
                      <a:pt x="182" y="61"/>
                    </a:cubicBezTo>
                    <a:cubicBezTo>
                      <a:pt x="182" y="60"/>
                      <a:pt x="182" y="60"/>
                      <a:pt x="182" y="60"/>
                    </a:cubicBezTo>
                    <a:cubicBezTo>
                      <a:pt x="182" y="61"/>
                      <a:pt x="182" y="61"/>
                      <a:pt x="182" y="61"/>
                    </a:cubicBezTo>
                    <a:cubicBezTo>
                      <a:pt x="178" y="61"/>
                      <a:pt x="178" y="61"/>
                      <a:pt x="178" y="61"/>
                    </a:cubicBezTo>
                    <a:cubicBezTo>
                      <a:pt x="176" y="60"/>
                      <a:pt x="174" y="60"/>
                      <a:pt x="173" y="58"/>
                    </a:cubicBezTo>
                    <a:cubicBezTo>
                      <a:pt x="172" y="55"/>
                      <a:pt x="172" y="55"/>
                      <a:pt x="172" y="55"/>
                    </a:cubicBezTo>
                    <a:cubicBezTo>
                      <a:pt x="172" y="55"/>
                      <a:pt x="172" y="55"/>
                      <a:pt x="172" y="55"/>
                    </a:cubicBezTo>
                    <a:cubicBezTo>
                      <a:pt x="171" y="54"/>
                      <a:pt x="171" y="54"/>
                      <a:pt x="171" y="54"/>
                    </a:cubicBezTo>
                    <a:cubicBezTo>
                      <a:pt x="171" y="33"/>
                      <a:pt x="171" y="33"/>
                      <a:pt x="171" y="33"/>
                    </a:cubicBezTo>
                    <a:cubicBezTo>
                      <a:pt x="169" y="32"/>
                      <a:pt x="166" y="30"/>
                      <a:pt x="164" y="28"/>
                    </a:cubicBezTo>
                    <a:cubicBezTo>
                      <a:pt x="158" y="22"/>
                      <a:pt x="158" y="22"/>
                      <a:pt x="158" y="22"/>
                    </a:cubicBezTo>
                    <a:cubicBezTo>
                      <a:pt x="154" y="15"/>
                      <a:pt x="154" y="15"/>
                      <a:pt x="154" y="15"/>
                    </a:cubicBezTo>
                    <a:cubicBezTo>
                      <a:pt x="153" y="14"/>
                      <a:pt x="153" y="11"/>
                      <a:pt x="153" y="8"/>
                    </a:cubicBezTo>
                    <a:cubicBezTo>
                      <a:pt x="154" y="6"/>
                      <a:pt x="154" y="6"/>
                      <a:pt x="154" y="6"/>
                    </a:cubicBezTo>
                    <a:cubicBezTo>
                      <a:pt x="151" y="2"/>
                      <a:pt x="151" y="2"/>
                      <a:pt x="151" y="2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147" y="12"/>
                      <a:pt x="147" y="12"/>
                      <a:pt x="147" y="12"/>
                    </a:cubicBezTo>
                    <a:cubicBezTo>
                      <a:pt x="146" y="12"/>
                      <a:pt x="146" y="12"/>
                      <a:pt x="146" y="12"/>
                    </a:cubicBezTo>
                    <a:cubicBezTo>
                      <a:pt x="143" y="12"/>
                      <a:pt x="140" y="12"/>
                      <a:pt x="137" y="10"/>
                    </a:cubicBezTo>
                    <a:cubicBezTo>
                      <a:pt x="135" y="10"/>
                      <a:pt x="134" y="8"/>
                      <a:pt x="134" y="5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2" y="4"/>
                      <a:pt x="132" y="4"/>
                      <a:pt x="132" y="4"/>
                    </a:cubicBezTo>
                    <a:cubicBezTo>
                      <a:pt x="124" y="6"/>
                      <a:pt x="124" y="6"/>
                      <a:pt x="124" y="6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4" y="2"/>
                      <a:pt x="114" y="2"/>
                      <a:pt x="114" y="2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8" y="7"/>
                      <a:pt x="118" y="7"/>
                      <a:pt x="118" y="7"/>
                    </a:cubicBezTo>
                    <a:cubicBezTo>
                      <a:pt x="114" y="15"/>
                      <a:pt x="114" y="15"/>
                      <a:pt x="114" y="15"/>
                    </a:cubicBezTo>
                    <a:cubicBezTo>
                      <a:pt x="113" y="15"/>
                      <a:pt x="113" y="15"/>
                      <a:pt x="113" y="15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06" y="24"/>
                      <a:pt x="106" y="24"/>
                      <a:pt x="106" y="24"/>
                    </a:cubicBezTo>
                    <a:cubicBezTo>
                      <a:pt x="105" y="24"/>
                      <a:pt x="105" y="24"/>
                      <a:pt x="105" y="24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93" y="25"/>
                      <a:pt x="93" y="25"/>
                      <a:pt x="93" y="25"/>
                    </a:cubicBezTo>
                    <a:lnTo>
                      <a:pt x="86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69" name="iṡ1îḋe">
                <a:extLst>
                  <a:ext uri="{FF2B5EF4-FFF2-40B4-BE49-F238E27FC236}">
                    <a16:creationId xmlns:a16="http://schemas.microsoft.com/office/drawing/2014/main" xmlns="" id="{B75F06D1-D388-443A-B1B4-E58598B8F577}"/>
                  </a:ext>
                </a:extLst>
              </p:cNvPr>
              <p:cNvSpPr/>
              <p:nvPr/>
            </p:nvSpPr>
            <p:spPr bwMode="auto">
              <a:xfrm>
                <a:off x="4091" y="1177"/>
                <a:ext cx="634" cy="430"/>
              </a:xfrm>
              <a:custGeom>
                <a:avLst/>
                <a:gdLst>
                  <a:gd name="T0" fmla="*/ 47 w 268"/>
                  <a:gd name="T1" fmla="*/ 3 h 182"/>
                  <a:gd name="T2" fmla="*/ 36 w 268"/>
                  <a:gd name="T3" fmla="*/ 6 h 182"/>
                  <a:gd name="T4" fmla="*/ 34 w 268"/>
                  <a:gd name="T5" fmla="*/ 10 h 182"/>
                  <a:gd name="T6" fmla="*/ 29 w 268"/>
                  <a:gd name="T7" fmla="*/ 18 h 182"/>
                  <a:gd name="T8" fmla="*/ 21 w 268"/>
                  <a:gd name="T9" fmla="*/ 24 h 182"/>
                  <a:gd name="T10" fmla="*/ 11 w 268"/>
                  <a:gd name="T11" fmla="*/ 17 h 182"/>
                  <a:gd name="T12" fmla="*/ 0 w 268"/>
                  <a:gd name="T13" fmla="*/ 20 h 182"/>
                  <a:gd name="T14" fmla="*/ 16 w 268"/>
                  <a:gd name="T15" fmla="*/ 30 h 182"/>
                  <a:gd name="T16" fmla="*/ 17 w 268"/>
                  <a:gd name="T17" fmla="*/ 32 h 182"/>
                  <a:gd name="T18" fmla="*/ 18 w 268"/>
                  <a:gd name="T19" fmla="*/ 52 h 182"/>
                  <a:gd name="T20" fmla="*/ 30 w 268"/>
                  <a:gd name="T21" fmla="*/ 76 h 182"/>
                  <a:gd name="T22" fmla="*/ 38 w 268"/>
                  <a:gd name="T23" fmla="*/ 68 h 182"/>
                  <a:gd name="T24" fmla="*/ 49 w 268"/>
                  <a:gd name="T25" fmla="*/ 66 h 182"/>
                  <a:gd name="T26" fmla="*/ 49 w 268"/>
                  <a:gd name="T27" fmla="*/ 66 h 182"/>
                  <a:gd name="T28" fmla="*/ 60 w 268"/>
                  <a:gd name="T29" fmla="*/ 78 h 182"/>
                  <a:gd name="T30" fmla="*/ 63 w 268"/>
                  <a:gd name="T31" fmla="*/ 88 h 182"/>
                  <a:gd name="T32" fmla="*/ 62 w 268"/>
                  <a:gd name="T33" fmla="*/ 98 h 182"/>
                  <a:gd name="T34" fmla="*/ 69 w 268"/>
                  <a:gd name="T35" fmla="*/ 107 h 182"/>
                  <a:gd name="T36" fmla="*/ 79 w 268"/>
                  <a:gd name="T37" fmla="*/ 104 h 182"/>
                  <a:gd name="T38" fmla="*/ 84 w 268"/>
                  <a:gd name="T39" fmla="*/ 109 h 182"/>
                  <a:gd name="T40" fmla="*/ 96 w 268"/>
                  <a:gd name="T41" fmla="*/ 114 h 182"/>
                  <a:gd name="T42" fmla="*/ 105 w 268"/>
                  <a:gd name="T43" fmla="*/ 111 h 182"/>
                  <a:gd name="T44" fmla="*/ 110 w 268"/>
                  <a:gd name="T45" fmla="*/ 106 h 182"/>
                  <a:gd name="T46" fmla="*/ 116 w 268"/>
                  <a:gd name="T47" fmla="*/ 121 h 182"/>
                  <a:gd name="T48" fmla="*/ 131 w 268"/>
                  <a:gd name="T49" fmla="*/ 137 h 182"/>
                  <a:gd name="T50" fmla="*/ 134 w 268"/>
                  <a:gd name="T51" fmla="*/ 162 h 182"/>
                  <a:gd name="T52" fmla="*/ 144 w 268"/>
                  <a:gd name="T53" fmla="*/ 166 h 182"/>
                  <a:gd name="T54" fmla="*/ 150 w 268"/>
                  <a:gd name="T55" fmla="*/ 182 h 182"/>
                  <a:gd name="T56" fmla="*/ 186 w 268"/>
                  <a:gd name="T57" fmla="*/ 152 h 182"/>
                  <a:gd name="T58" fmla="*/ 200 w 268"/>
                  <a:gd name="T59" fmla="*/ 136 h 182"/>
                  <a:gd name="T60" fmla="*/ 226 w 268"/>
                  <a:gd name="T61" fmla="*/ 114 h 182"/>
                  <a:gd name="T62" fmla="*/ 236 w 268"/>
                  <a:gd name="T63" fmla="*/ 106 h 182"/>
                  <a:gd name="T64" fmla="*/ 238 w 268"/>
                  <a:gd name="T65" fmla="*/ 85 h 182"/>
                  <a:gd name="T66" fmla="*/ 247 w 268"/>
                  <a:gd name="T67" fmla="*/ 84 h 182"/>
                  <a:gd name="T68" fmla="*/ 262 w 268"/>
                  <a:gd name="T69" fmla="*/ 99 h 182"/>
                  <a:gd name="T70" fmla="*/ 259 w 268"/>
                  <a:gd name="T71" fmla="*/ 88 h 182"/>
                  <a:gd name="T72" fmla="*/ 268 w 268"/>
                  <a:gd name="T73" fmla="*/ 79 h 182"/>
                  <a:gd name="T74" fmla="*/ 263 w 268"/>
                  <a:gd name="T75" fmla="*/ 63 h 182"/>
                  <a:gd name="T76" fmla="*/ 246 w 268"/>
                  <a:gd name="T77" fmla="*/ 55 h 182"/>
                  <a:gd name="T78" fmla="*/ 240 w 268"/>
                  <a:gd name="T79" fmla="*/ 54 h 182"/>
                  <a:gd name="T80" fmla="*/ 234 w 268"/>
                  <a:gd name="T81" fmla="*/ 55 h 182"/>
                  <a:gd name="T82" fmla="*/ 223 w 268"/>
                  <a:gd name="T83" fmla="*/ 55 h 182"/>
                  <a:gd name="T84" fmla="*/ 222 w 268"/>
                  <a:gd name="T85" fmla="*/ 69 h 182"/>
                  <a:gd name="T86" fmla="*/ 208 w 268"/>
                  <a:gd name="T87" fmla="*/ 72 h 182"/>
                  <a:gd name="T88" fmla="*/ 188 w 268"/>
                  <a:gd name="T89" fmla="*/ 54 h 182"/>
                  <a:gd name="T90" fmla="*/ 183 w 268"/>
                  <a:gd name="T91" fmla="*/ 44 h 182"/>
                  <a:gd name="T92" fmla="*/ 184 w 268"/>
                  <a:gd name="T93" fmla="*/ 50 h 182"/>
                  <a:gd name="T94" fmla="*/ 179 w 268"/>
                  <a:gd name="T95" fmla="*/ 60 h 182"/>
                  <a:gd name="T96" fmla="*/ 168 w 268"/>
                  <a:gd name="T97" fmla="*/ 57 h 182"/>
                  <a:gd name="T98" fmla="*/ 166 w 268"/>
                  <a:gd name="T99" fmla="*/ 47 h 182"/>
                  <a:gd name="T100" fmla="*/ 156 w 268"/>
                  <a:gd name="T101" fmla="*/ 43 h 182"/>
                  <a:gd name="T102" fmla="*/ 144 w 268"/>
                  <a:gd name="T103" fmla="*/ 35 h 182"/>
                  <a:gd name="T104" fmla="*/ 128 w 268"/>
                  <a:gd name="T105" fmla="*/ 29 h 182"/>
                  <a:gd name="T106" fmla="*/ 117 w 268"/>
                  <a:gd name="T107" fmla="*/ 34 h 182"/>
                  <a:gd name="T108" fmla="*/ 112 w 268"/>
                  <a:gd name="T109" fmla="*/ 24 h 182"/>
                  <a:gd name="T110" fmla="*/ 98 w 268"/>
                  <a:gd name="T111" fmla="*/ 24 h 182"/>
                  <a:gd name="T112" fmla="*/ 82 w 268"/>
                  <a:gd name="T113" fmla="*/ 27 h 182"/>
                  <a:gd name="T114" fmla="*/ 67 w 268"/>
                  <a:gd name="T115" fmla="*/ 26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8" h="182">
                    <a:moveTo>
                      <a:pt x="52" y="9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15" y="22"/>
                      <a:pt x="12" y="19"/>
                      <a:pt x="11" y="17"/>
                    </a:cubicBezTo>
                    <a:cubicBezTo>
                      <a:pt x="10" y="16"/>
                      <a:pt x="10" y="16"/>
                      <a:pt x="9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5" y="72"/>
                      <a:pt x="35" y="72"/>
                      <a:pt x="35" y="72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49" y="66"/>
                      <a:pt x="49" y="66"/>
                      <a:pt x="49" y="66"/>
                    </a:cubicBezTo>
                    <a:cubicBezTo>
                      <a:pt x="54" y="76"/>
                      <a:pt x="54" y="76"/>
                      <a:pt x="54" y="76"/>
                    </a:cubicBezTo>
                    <a:cubicBezTo>
                      <a:pt x="60" y="78"/>
                      <a:pt x="60" y="78"/>
                      <a:pt x="60" y="78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2" y="97"/>
                      <a:pt x="62" y="97"/>
                      <a:pt x="62" y="97"/>
                    </a:cubicBezTo>
                    <a:cubicBezTo>
                      <a:pt x="62" y="98"/>
                      <a:pt x="62" y="98"/>
                      <a:pt x="62" y="98"/>
                    </a:cubicBezTo>
                    <a:cubicBezTo>
                      <a:pt x="62" y="98"/>
                      <a:pt x="62" y="98"/>
                      <a:pt x="62" y="98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64" y="110"/>
                      <a:pt x="64" y="110"/>
                      <a:pt x="64" y="110"/>
                    </a:cubicBezTo>
                    <a:cubicBezTo>
                      <a:pt x="69" y="107"/>
                      <a:pt x="69" y="107"/>
                      <a:pt x="69" y="107"/>
                    </a:cubicBezTo>
                    <a:cubicBezTo>
                      <a:pt x="74" y="102"/>
                      <a:pt x="74" y="102"/>
                      <a:pt x="74" y="102"/>
                    </a:cubicBezTo>
                    <a:cubicBezTo>
                      <a:pt x="75" y="103"/>
                      <a:pt x="75" y="103"/>
                      <a:pt x="75" y="103"/>
                    </a:cubicBezTo>
                    <a:cubicBezTo>
                      <a:pt x="79" y="104"/>
                      <a:pt x="79" y="104"/>
                      <a:pt x="79" y="104"/>
                    </a:cubicBezTo>
                    <a:cubicBezTo>
                      <a:pt x="79" y="104"/>
                      <a:pt x="79" y="104"/>
                      <a:pt x="79" y="104"/>
                    </a:cubicBezTo>
                    <a:cubicBezTo>
                      <a:pt x="79" y="104"/>
                      <a:pt x="79" y="104"/>
                      <a:pt x="79" y="104"/>
                    </a:cubicBezTo>
                    <a:cubicBezTo>
                      <a:pt x="84" y="109"/>
                      <a:pt x="84" y="109"/>
                      <a:pt x="84" y="109"/>
                    </a:cubicBezTo>
                    <a:cubicBezTo>
                      <a:pt x="89" y="108"/>
                      <a:pt x="89" y="108"/>
                      <a:pt x="89" y="108"/>
                    </a:cubicBezTo>
                    <a:cubicBezTo>
                      <a:pt x="93" y="106"/>
                      <a:pt x="95" y="108"/>
                      <a:pt x="96" y="110"/>
                    </a:cubicBezTo>
                    <a:cubicBezTo>
                      <a:pt x="96" y="114"/>
                      <a:pt x="96" y="114"/>
                      <a:pt x="96" y="114"/>
                    </a:cubicBezTo>
                    <a:cubicBezTo>
                      <a:pt x="97" y="114"/>
                      <a:pt x="97" y="114"/>
                      <a:pt x="97" y="114"/>
                    </a:cubicBezTo>
                    <a:cubicBezTo>
                      <a:pt x="102" y="116"/>
                      <a:pt x="102" y="116"/>
                      <a:pt x="102" y="116"/>
                    </a:cubicBezTo>
                    <a:cubicBezTo>
                      <a:pt x="105" y="111"/>
                      <a:pt x="105" y="111"/>
                      <a:pt x="105" y="111"/>
                    </a:cubicBezTo>
                    <a:cubicBezTo>
                      <a:pt x="105" y="109"/>
                      <a:pt x="105" y="109"/>
                      <a:pt x="105" y="109"/>
                    </a:cubicBezTo>
                    <a:cubicBezTo>
                      <a:pt x="105" y="107"/>
                      <a:pt x="105" y="106"/>
                      <a:pt x="106" y="105"/>
                    </a:cubicBezTo>
                    <a:cubicBezTo>
                      <a:pt x="110" y="106"/>
                      <a:pt x="110" y="106"/>
                      <a:pt x="110" y="106"/>
                    </a:cubicBezTo>
                    <a:cubicBezTo>
                      <a:pt x="114" y="108"/>
                      <a:pt x="116" y="110"/>
                      <a:pt x="116" y="114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121"/>
                      <a:pt x="116" y="121"/>
                      <a:pt x="116" y="121"/>
                    </a:cubicBezTo>
                    <a:cubicBezTo>
                      <a:pt x="120" y="128"/>
                      <a:pt x="120" y="128"/>
                      <a:pt x="120" y="128"/>
                    </a:cubicBezTo>
                    <a:cubicBezTo>
                      <a:pt x="125" y="133"/>
                      <a:pt x="125" y="133"/>
                      <a:pt x="125" y="133"/>
                    </a:cubicBezTo>
                    <a:cubicBezTo>
                      <a:pt x="127" y="135"/>
                      <a:pt x="129" y="136"/>
                      <a:pt x="131" y="137"/>
                    </a:cubicBezTo>
                    <a:cubicBezTo>
                      <a:pt x="132" y="137"/>
                      <a:pt x="132" y="137"/>
                      <a:pt x="132" y="137"/>
                    </a:cubicBezTo>
                    <a:cubicBezTo>
                      <a:pt x="133" y="138"/>
                      <a:pt x="134" y="140"/>
                      <a:pt x="134" y="144"/>
                    </a:cubicBezTo>
                    <a:cubicBezTo>
                      <a:pt x="134" y="162"/>
                      <a:pt x="134" y="162"/>
                      <a:pt x="134" y="162"/>
                    </a:cubicBezTo>
                    <a:cubicBezTo>
                      <a:pt x="134" y="164"/>
                      <a:pt x="136" y="165"/>
                      <a:pt x="137" y="165"/>
                    </a:cubicBezTo>
                    <a:cubicBezTo>
                      <a:pt x="138" y="165"/>
                      <a:pt x="138" y="165"/>
                      <a:pt x="138" y="165"/>
                    </a:cubicBezTo>
                    <a:cubicBezTo>
                      <a:pt x="140" y="164"/>
                      <a:pt x="142" y="164"/>
                      <a:pt x="144" y="166"/>
                    </a:cubicBezTo>
                    <a:cubicBezTo>
                      <a:pt x="145" y="167"/>
                      <a:pt x="145" y="167"/>
                      <a:pt x="145" y="167"/>
                    </a:cubicBezTo>
                    <a:cubicBezTo>
                      <a:pt x="147" y="168"/>
                      <a:pt x="148" y="169"/>
                      <a:pt x="149" y="172"/>
                    </a:cubicBezTo>
                    <a:cubicBezTo>
                      <a:pt x="150" y="182"/>
                      <a:pt x="150" y="182"/>
                      <a:pt x="150" y="182"/>
                    </a:cubicBezTo>
                    <a:cubicBezTo>
                      <a:pt x="159" y="164"/>
                      <a:pt x="159" y="164"/>
                      <a:pt x="159" y="164"/>
                    </a:cubicBezTo>
                    <a:cubicBezTo>
                      <a:pt x="162" y="154"/>
                      <a:pt x="165" y="148"/>
                      <a:pt x="169" y="147"/>
                    </a:cubicBezTo>
                    <a:cubicBezTo>
                      <a:pt x="173" y="146"/>
                      <a:pt x="178" y="148"/>
                      <a:pt x="186" y="152"/>
                    </a:cubicBezTo>
                    <a:cubicBezTo>
                      <a:pt x="212" y="154"/>
                      <a:pt x="212" y="154"/>
                      <a:pt x="212" y="154"/>
                    </a:cubicBezTo>
                    <a:cubicBezTo>
                      <a:pt x="212" y="148"/>
                      <a:pt x="212" y="148"/>
                      <a:pt x="212" y="148"/>
                    </a:cubicBezTo>
                    <a:cubicBezTo>
                      <a:pt x="200" y="136"/>
                      <a:pt x="200" y="136"/>
                      <a:pt x="200" y="136"/>
                    </a:cubicBezTo>
                    <a:cubicBezTo>
                      <a:pt x="195" y="133"/>
                      <a:pt x="192" y="131"/>
                      <a:pt x="193" y="129"/>
                    </a:cubicBezTo>
                    <a:cubicBezTo>
                      <a:pt x="202" y="130"/>
                      <a:pt x="202" y="130"/>
                      <a:pt x="202" y="130"/>
                    </a:cubicBezTo>
                    <a:cubicBezTo>
                      <a:pt x="211" y="132"/>
                      <a:pt x="219" y="128"/>
                      <a:pt x="226" y="114"/>
                    </a:cubicBezTo>
                    <a:cubicBezTo>
                      <a:pt x="226" y="114"/>
                      <a:pt x="226" y="114"/>
                      <a:pt x="226" y="114"/>
                    </a:cubicBezTo>
                    <a:cubicBezTo>
                      <a:pt x="227" y="114"/>
                      <a:pt x="227" y="114"/>
                      <a:pt x="227" y="114"/>
                    </a:cubicBezTo>
                    <a:cubicBezTo>
                      <a:pt x="236" y="106"/>
                      <a:pt x="236" y="106"/>
                      <a:pt x="236" y="106"/>
                    </a:cubicBezTo>
                    <a:cubicBezTo>
                      <a:pt x="237" y="87"/>
                      <a:pt x="237" y="87"/>
                      <a:pt x="237" y="87"/>
                    </a:cubicBezTo>
                    <a:cubicBezTo>
                      <a:pt x="237" y="85"/>
                      <a:pt x="237" y="85"/>
                      <a:pt x="237" y="85"/>
                    </a:cubicBezTo>
                    <a:cubicBezTo>
                      <a:pt x="238" y="85"/>
                      <a:pt x="238" y="85"/>
                      <a:pt x="238" y="85"/>
                    </a:cubicBezTo>
                    <a:cubicBezTo>
                      <a:pt x="239" y="85"/>
                      <a:pt x="239" y="85"/>
                      <a:pt x="239" y="85"/>
                    </a:cubicBezTo>
                    <a:cubicBezTo>
                      <a:pt x="246" y="84"/>
                      <a:pt x="246" y="84"/>
                      <a:pt x="246" y="84"/>
                    </a:cubicBezTo>
                    <a:cubicBezTo>
                      <a:pt x="247" y="84"/>
                      <a:pt x="247" y="84"/>
                      <a:pt x="247" y="84"/>
                    </a:cubicBezTo>
                    <a:cubicBezTo>
                      <a:pt x="248" y="84"/>
                      <a:pt x="248" y="84"/>
                      <a:pt x="248" y="84"/>
                    </a:cubicBezTo>
                    <a:cubicBezTo>
                      <a:pt x="248" y="84"/>
                      <a:pt x="248" y="84"/>
                      <a:pt x="248" y="84"/>
                    </a:cubicBezTo>
                    <a:cubicBezTo>
                      <a:pt x="262" y="99"/>
                      <a:pt x="262" y="99"/>
                      <a:pt x="262" y="99"/>
                    </a:cubicBezTo>
                    <a:cubicBezTo>
                      <a:pt x="266" y="98"/>
                      <a:pt x="266" y="98"/>
                      <a:pt x="266" y="98"/>
                    </a:cubicBezTo>
                    <a:cubicBezTo>
                      <a:pt x="266" y="95"/>
                      <a:pt x="266" y="95"/>
                      <a:pt x="266" y="95"/>
                    </a:cubicBezTo>
                    <a:cubicBezTo>
                      <a:pt x="259" y="88"/>
                      <a:pt x="259" y="88"/>
                      <a:pt x="259" y="88"/>
                    </a:cubicBezTo>
                    <a:cubicBezTo>
                      <a:pt x="258" y="87"/>
                      <a:pt x="258" y="87"/>
                      <a:pt x="258" y="87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68" y="79"/>
                      <a:pt x="268" y="79"/>
                      <a:pt x="268" y="79"/>
                    </a:cubicBezTo>
                    <a:cubicBezTo>
                      <a:pt x="268" y="62"/>
                      <a:pt x="268" y="62"/>
                      <a:pt x="268" y="62"/>
                    </a:cubicBezTo>
                    <a:cubicBezTo>
                      <a:pt x="263" y="63"/>
                      <a:pt x="263" y="63"/>
                      <a:pt x="263" y="63"/>
                    </a:cubicBezTo>
                    <a:cubicBezTo>
                      <a:pt x="263" y="63"/>
                      <a:pt x="263" y="63"/>
                      <a:pt x="263" y="63"/>
                    </a:cubicBezTo>
                    <a:cubicBezTo>
                      <a:pt x="262" y="63"/>
                      <a:pt x="262" y="63"/>
                      <a:pt x="262" y="63"/>
                    </a:cubicBezTo>
                    <a:cubicBezTo>
                      <a:pt x="256" y="60"/>
                      <a:pt x="256" y="60"/>
                      <a:pt x="256" y="60"/>
                    </a:cubicBezTo>
                    <a:cubicBezTo>
                      <a:pt x="254" y="60"/>
                      <a:pt x="250" y="58"/>
                      <a:pt x="246" y="55"/>
                    </a:cubicBezTo>
                    <a:cubicBezTo>
                      <a:pt x="243" y="54"/>
                      <a:pt x="242" y="53"/>
                      <a:pt x="242" y="51"/>
                    </a:cubicBezTo>
                    <a:cubicBezTo>
                      <a:pt x="242" y="52"/>
                      <a:pt x="242" y="52"/>
                      <a:pt x="242" y="52"/>
                    </a:cubicBezTo>
                    <a:cubicBezTo>
                      <a:pt x="242" y="53"/>
                      <a:pt x="241" y="54"/>
                      <a:pt x="240" y="54"/>
                    </a:cubicBezTo>
                    <a:cubicBezTo>
                      <a:pt x="239" y="55"/>
                      <a:pt x="238" y="56"/>
                      <a:pt x="235" y="56"/>
                    </a:cubicBezTo>
                    <a:cubicBezTo>
                      <a:pt x="234" y="56"/>
                      <a:pt x="234" y="56"/>
                      <a:pt x="234" y="56"/>
                    </a:cubicBezTo>
                    <a:cubicBezTo>
                      <a:pt x="234" y="55"/>
                      <a:pt x="234" y="55"/>
                      <a:pt x="234" y="55"/>
                    </a:cubicBezTo>
                    <a:cubicBezTo>
                      <a:pt x="234" y="55"/>
                      <a:pt x="234" y="55"/>
                      <a:pt x="234" y="55"/>
                    </a:cubicBezTo>
                    <a:cubicBezTo>
                      <a:pt x="228" y="51"/>
                      <a:pt x="228" y="51"/>
                      <a:pt x="228" y="51"/>
                    </a:cubicBezTo>
                    <a:cubicBezTo>
                      <a:pt x="223" y="55"/>
                      <a:pt x="223" y="55"/>
                      <a:pt x="223" y="55"/>
                    </a:cubicBezTo>
                    <a:cubicBezTo>
                      <a:pt x="221" y="57"/>
                      <a:pt x="219" y="59"/>
                      <a:pt x="219" y="60"/>
                    </a:cubicBezTo>
                    <a:cubicBezTo>
                      <a:pt x="222" y="66"/>
                      <a:pt x="222" y="66"/>
                      <a:pt x="222" y="66"/>
                    </a:cubicBezTo>
                    <a:cubicBezTo>
                      <a:pt x="223" y="67"/>
                      <a:pt x="223" y="68"/>
                      <a:pt x="222" y="69"/>
                    </a:cubicBezTo>
                    <a:cubicBezTo>
                      <a:pt x="222" y="70"/>
                      <a:pt x="220" y="72"/>
                      <a:pt x="217" y="72"/>
                    </a:cubicBezTo>
                    <a:cubicBezTo>
                      <a:pt x="214" y="73"/>
                      <a:pt x="214" y="73"/>
                      <a:pt x="214" y="73"/>
                    </a:cubicBezTo>
                    <a:cubicBezTo>
                      <a:pt x="212" y="74"/>
                      <a:pt x="209" y="74"/>
                      <a:pt x="208" y="72"/>
                    </a:cubicBezTo>
                    <a:cubicBezTo>
                      <a:pt x="207" y="70"/>
                      <a:pt x="207" y="70"/>
                      <a:pt x="207" y="70"/>
                    </a:cubicBezTo>
                    <a:cubicBezTo>
                      <a:pt x="196" y="60"/>
                      <a:pt x="196" y="60"/>
                      <a:pt x="196" y="60"/>
                    </a:cubicBezTo>
                    <a:cubicBezTo>
                      <a:pt x="192" y="58"/>
                      <a:pt x="189" y="56"/>
                      <a:pt x="188" y="54"/>
                    </a:cubicBezTo>
                    <a:cubicBezTo>
                      <a:pt x="187" y="52"/>
                      <a:pt x="186" y="51"/>
                      <a:pt x="187" y="50"/>
                    </a:cubicBezTo>
                    <a:cubicBezTo>
                      <a:pt x="186" y="47"/>
                      <a:pt x="186" y="44"/>
                      <a:pt x="185" y="43"/>
                    </a:cubicBezTo>
                    <a:cubicBezTo>
                      <a:pt x="183" y="44"/>
                      <a:pt x="183" y="44"/>
                      <a:pt x="183" y="44"/>
                    </a:cubicBezTo>
                    <a:cubicBezTo>
                      <a:pt x="182" y="45"/>
                      <a:pt x="182" y="45"/>
                      <a:pt x="182" y="45"/>
                    </a:cubicBezTo>
                    <a:cubicBezTo>
                      <a:pt x="182" y="46"/>
                      <a:pt x="183" y="48"/>
                      <a:pt x="184" y="49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185" y="50"/>
                      <a:pt x="185" y="50"/>
                      <a:pt x="185" y="50"/>
                    </a:cubicBezTo>
                    <a:cubicBezTo>
                      <a:pt x="184" y="51"/>
                      <a:pt x="184" y="51"/>
                      <a:pt x="184" y="51"/>
                    </a:cubicBezTo>
                    <a:cubicBezTo>
                      <a:pt x="179" y="60"/>
                      <a:pt x="179" y="60"/>
                      <a:pt x="179" y="60"/>
                    </a:cubicBezTo>
                    <a:cubicBezTo>
                      <a:pt x="170" y="58"/>
                      <a:pt x="170" y="58"/>
                      <a:pt x="170" y="58"/>
                    </a:cubicBezTo>
                    <a:cubicBezTo>
                      <a:pt x="168" y="57"/>
                      <a:pt x="168" y="57"/>
                      <a:pt x="168" y="57"/>
                    </a:cubicBezTo>
                    <a:cubicBezTo>
                      <a:pt x="168" y="57"/>
                      <a:pt x="168" y="57"/>
                      <a:pt x="168" y="57"/>
                    </a:cubicBezTo>
                    <a:cubicBezTo>
                      <a:pt x="168" y="56"/>
                      <a:pt x="168" y="56"/>
                      <a:pt x="168" y="56"/>
                    </a:cubicBezTo>
                    <a:cubicBezTo>
                      <a:pt x="168" y="54"/>
                      <a:pt x="168" y="52"/>
                      <a:pt x="168" y="50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59" y="42"/>
                      <a:pt x="159" y="42"/>
                      <a:pt x="159" y="42"/>
                    </a:cubicBezTo>
                    <a:cubicBezTo>
                      <a:pt x="158" y="41"/>
                      <a:pt x="158" y="41"/>
                      <a:pt x="158" y="41"/>
                    </a:cubicBezTo>
                    <a:cubicBezTo>
                      <a:pt x="158" y="42"/>
                      <a:pt x="157" y="42"/>
                      <a:pt x="156" y="43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6" y="42"/>
                      <a:pt x="145" y="41"/>
                      <a:pt x="144" y="40"/>
                    </a:cubicBezTo>
                    <a:cubicBezTo>
                      <a:pt x="144" y="39"/>
                      <a:pt x="144" y="37"/>
                      <a:pt x="144" y="35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2" y="28"/>
                      <a:pt x="142" y="28"/>
                      <a:pt x="142" y="28"/>
                    </a:cubicBezTo>
                    <a:cubicBezTo>
                      <a:pt x="128" y="29"/>
                      <a:pt x="128" y="29"/>
                      <a:pt x="128" y="29"/>
                    </a:cubicBezTo>
                    <a:cubicBezTo>
                      <a:pt x="128" y="31"/>
                      <a:pt x="128" y="32"/>
                      <a:pt x="127" y="34"/>
                    </a:cubicBezTo>
                    <a:cubicBezTo>
                      <a:pt x="126" y="35"/>
                      <a:pt x="125" y="36"/>
                      <a:pt x="124" y="36"/>
                    </a:cubicBezTo>
                    <a:cubicBezTo>
                      <a:pt x="122" y="36"/>
                      <a:pt x="119" y="36"/>
                      <a:pt x="117" y="34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4" y="30"/>
                      <a:pt x="112" y="27"/>
                      <a:pt x="112" y="24"/>
                    </a:cubicBezTo>
                    <a:cubicBezTo>
                      <a:pt x="110" y="20"/>
                      <a:pt x="110" y="20"/>
                      <a:pt x="110" y="20"/>
                    </a:cubicBezTo>
                    <a:cubicBezTo>
                      <a:pt x="106" y="23"/>
                      <a:pt x="106" y="23"/>
                      <a:pt x="106" y="23"/>
                    </a:cubicBezTo>
                    <a:cubicBezTo>
                      <a:pt x="102" y="25"/>
                      <a:pt x="100" y="25"/>
                      <a:pt x="98" y="24"/>
                    </a:cubicBezTo>
                    <a:cubicBezTo>
                      <a:pt x="97" y="23"/>
                      <a:pt x="97" y="23"/>
                      <a:pt x="97" y="23"/>
                    </a:cubicBezTo>
                    <a:cubicBezTo>
                      <a:pt x="93" y="24"/>
                      <a:pt x="93" y="24"/>
                      <a:pt x="93" y="24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80" y="29"/>
                      <a:pt x="78" y="29"/>
                      <a:pt x="76" y="29"/>
                    </a:cubicBezTo>
                    <a:cubicBezTo>
                      <a:pt x="75" y="29"/>
                      <a:pt x="75" y="29"/>
                      <a:pt x="75" y="29"/>
                    </a:cubicBezTo>
                    <a:cubicBezTo>
                      <a:pt x="71" y="29"/>
                      <a:pt x="68" y="28"/>
                      <a:pt x="67" y="26"/>
                    </a:cubicBezTo>
                    <a:cubicBezTo>
                      <a:pt x="60" y="21"/>
                      <a:pt x="60" y="21"/>
                      <a:pt x="60" y="21"/>
                    </a:cubicBezTo>
                    <a:lnTo>
                      <a:pt x="5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0" name="iṩḷïḋê">
                <a:extLst>
                  <a:ext uri="{FF2B5EF4-FFF2-40B4-BE49-F238E27FC236}">
                    <a16:creationId xmlns:a16="http://schemas.microsoft.com/office/drawing/2014/main" xmlns="" id="{B8B32715-C16E-4BC4-88F0-F7074C0BCEF0}"/>
                  </a:ext>
                </a:extLst>
              </p:cNvPr>
              <p:cNvSpPr/>
              <p:nvPr/>
            </p:nvSpPr>
            <p:spPr bwMode="auto">
              <a:xfrm>
                <a:off x="3956" y="564"/>
                <a:ext cx="852" cy="776"/>
              </a:xfrm>
              <a:custGeom>
                <a:avLst/>
                <a:gdLst>
                  <a:gd name="T0" fmla="*/ 353 w 360"/>
                  <a:gd name="T1" fmla="*/ 153 h 328"/>
                  <a:gd name="T2" fmla="*/ 346 w 360"/>
                  <a:gd name="T3" fmla="*/ 119 h 328"/>
                  <a:gd name="T4" fmla="*/ 314 w 360"/>
                  <a:gd name="T5" fmla="*/ 153 h 328"/>
                  <a:gd name="T6" fmla="*/ 309 w 360"/>
                  <a:gd name="T7" fmla="*/ 162 h 328"/>
                  <a:gd name="T8" fmla="*/ 268 w 360"/>
                  <a:gd name="T9" fmla="*/ 169 h 328"/>
                  <a:gd name="T10" fmla="*/ 259 w 360"/>
                  <a:gd name="T11" fmla="*/ 153 h 328"/>
                  <a:gd name="T12" fmla="*/ 248 w 360"/>
                  <a:gd name="T13" fmla="*/ 142 h 328"/>
                  <a:gd name="T14" fmla="*/ 235 w 360"/>
                  <a:gd name="T15" fmla="*/ 131 h 328"/>
                  <a:gd name="T16" fmla="*/ 168 w 360"/>
                  <a:gd name="T17" fmla="*/ 119 h 328"/>
                  <a:gd name="T18" fmla="*/ 129 w 360"/>
                  <a:gd name="T19" fmla="*/ 57 h 328"/>
                  <a:gd name="T20" fmla="*/ 54 w 360"/>
                  <a:gd name="T21" fmla="*/ 8 h 328"/>
                  <a:gd name="T22" fmla="*/ 4 w 360"/>
                  <a:gd name="T23" fmla="*/ 14 h 328"/>
                  <a:gd name="T24" fmla="*/ 4 w 360"/>
                  <a:gd name="T25" fmla="*/ 21 h 328"/>
                  <a:gd name="T26" fmla="*/ 1 w 360"/>
                  <a:gd name="T27" fmla="*/ 28 h 328"/>
                  <a:gd name="T28" fmla="*/ 5 w 360"/>
                  <a:gd name="T29" fmla="*/ 45 h 328"/>
                  <a:gd name="T30" fmla="*/ 21 w 360"/>
                  <a:gd name="T31" fmla="*/ 37 h 328"/>
                  <a:gd name="T32" fmla="*/ 37 w 360"/>
                  <a:gd name="T33" fmla="*/ 49 h 328"/>
                  <a:gd name="T34" fmla="*/ 60 w 360"/>
                  <a:gd name="T35" fmla="*/ 77 h 328"/>
                  <a:gd name="T36" fmla="*/ 74 w 360"/>
                  <a:gd name="T37" fmla="*/ 66 h 328"/>
                  <a:gd name="T38" fmla="*/ 97 w 360"/>
                  <a:gd name="T39" fmla="*/ 52 h 328"/>
                  <a:gd name="T40" fmla="*/ 115 w 360"/>
                  <a:gd name="T41" fmla="*/ 71 h 328"/>
                  <a:gd name="T42" fmla="*/ 119 w 360"/>
                  <a:gd name="T43" fmla="*/ 100 h 328"/>
                  <a:gd name="T44" fmla="*/ 121 w 360"/>
                  <a:gd name="T45" fmla="*/ 131 h 328"/>
                  <a:gd name="T46" fmla="*/ 116 w 360"/>
                  <a:gd name="T47" fmla="*/ 144 h 328"/>
                  <a:gd name="T48" fmla="*/ 112 w 360"/>
                  <a:gd name="T49" fmla="*/ 149 h 328"/>
                  <a:gd name="T50" fmla="*/ 114 w 360"/>
                  <a:gd name="T51" fmla="*/ 168 h 328"/>
                  <a:gd name="T52" fmla="*/ 109 w 360"/>
                  <a:gd name="T53" fmla="*/ 184 h 328"/>
                  <a:gd name="T54" fmla="*/ 95 w 360"/>
                  <a:gd name="T55" fmla="*/ 181 h 328"/>
                  <a:gd name="T56" fmla="*/ 84 w 360"/>
                  <a:gd name="T57" fmla="*/ 204 h 328"/>
                  <a:gd name="T58" fmla="*/ 68 w 360"/>
                  <a:gd name="T59" fmla="*/ 219 h 328"/>
                  <a:gd name="T60" fmla="*/ 80 w 360"/>
                  <a:gd name="T61" fmla="*/ 236 h 328"/>
                  <a:gd name="T62" fmla="*/ 90 w 360"/>
                  <a:gd name="T63" fmla="*/ 249 h 328"/>
                  <a:gd name="T64" fmla="*/ 109 w 360"/>
                  <a:gd name="T65" fmla="*/ 253 h 328"/>
                  <a:gd name="T66" fmla="*/ 118 w 360"/>
                  <a:gd name="T67" fmla="*/ 272 h 328"/>
                  <a:gd name="T68" fmla="*/ 133 w 360"/>
                  <a:gd name="T69" fmla="*/ 284 h 328"/>
                  <a:gd name="T70" fmla="*/ 154 w 360"/>
                  <a:gd name="T71" fmla="*/ 278 h 328"/>
                  <a:gd name="T72" fmla="*/ 167 w 360"/>
                  <a:gd name="T73" fmla="*/ 275 h 328"/>
                  <a:gd name="T74" fmla="*/ 177 w 360"/>
                  <a:gd name="T75" fmla="*/ 289 h 328"/>
                  <a:gd name="T76" fmla="*/ 180 w 360"/>
                  <a:gd name="T77" fmla="*/ 289 h 328"/>
                  <a:gd name="T78" fmla="*/ 200 w 360"/>
                  <a:gd name="T79" fmla="*/ 283 h 328"/>
                  <a:gd name="T80" fmla="*/ 206 w 360"/>
                  <a:gd name="T81" fmla="*/ 292 h 328"/>
                  <a:gd name="T82" fmla="*/ 211 w 360"/>
                  <a:gd name="T83" fmla="*/ 297 h 328"/>
                  <a:gd name="T84" fmla="*/ 229 w 360"/>
                  <a:gd name="T85" fmla="*/ 308 h 328"/>
                  <a:gd name="T86" fmla="*/ 235 w 360"/>
                  <a:gd name="T87" fmla="*/ 303 h 328"/>
                  <a:gd name="T88" fmla="*/ 243 w 360"/>
                  <a:gd name="T89" fmla="*/ 297 h 328"/>
                  <a:gd name="T90" fmla="*/ 255 w 360"/>
                  <a:gd name="T91" fmla="*/ 315 h 328"/>
                  <a:gd name="T92" fmla="*/ 269 w 360"/>
                  <a:gd name="T93" fmla="*/ 328 h 328"/>
                  <a:gd name="T94" fmla="*/ 278 w 360"/>
                  <a:gd name="T95" fmla="*/ 311 h 328"/>
                  <a:gd name="T96" fmla="*/ 296 w 360"/>
                  <a:gd name="T97" fmla="*/ 301 h 328"/>
                  <a:gd name="T98" fmla="*/ 306 w 360"/>
                  <a:gd name="T99" fmla="*/ 305 h 328"/>
                  <a:gd name="T100" fmla="*/ 315 w 360"/>
                  <a:gd name="T101" fmla="*/ 315 h 328"/>
                  <a:gd name="T102" fmla="*/ 318 w 360"/>
                  <a:gd name="T103" fmla="*/ 288 h 328"/>
                  <a:gd name="T104" fmla="*/ 325 w 360"/>
                  <a:gd name="T105" fmla="*/ 243 h 328"/>
                  <a:gd name="T106" fmla="*/ 336 w 360"/>
                  <a:gd name="T107" fmla="*/ 245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0" h="328">
                    <a:moveTo>
                      <a:pt x="358" y="193"/>
                    </a:moveTo>
                    <a:cubicBezTo>
                      <a:pt x="352" y="153"/>
                      <a:pt x="352" y="153"/>
                      <a:pt x="352" y="153"/>
                    </a:cubicBezTo>
                    <a:cubicBezTo>
                      <a:pt x="353" y="153"/>
                      <a:pt x="353" y="153"/>
                      <a:pt x="353" y="153"/>
                    </a:cubicBezTo>
                    <a:cubicBezTo>
                      <a:pt x="353" y="153"/>
                      <a:pt x="353" y="153"/>
                      <a:pt x="353" y="153"/>
                    </a:cubicBezTo>
                    <a:cubicBezTo>
                      <a:pt x="356" y="148"/>
                      <a:pt x="357" y="145"/>
                      <a:pt x="357" y="142"/>
                    </a:cubicBezTo>
                    <a:cubicBezTo>
                      <a:pt x="355" y="139"/>
                      <a:pt x="355" y="139"/>
                      <a:pt x="355" y="139"/>
                    </a:cubicBezTo>
                    <a:cubicBezTo>
                      <a:pt x="351" y="137"/>
                      <a:pt x="349" y="130"/>
                      <a:pt x="350" y="119"/>
                    </a:cubicBezTo>
                    <a:cubicBezTo>
                      <a:pt x="346" y="119"/>
                      <a:pt x="346" y="119"/>
                      <a:pt x="346" y="119"/>
                    </a:cubicBezTo>
                    <a:cubicBezTo>
                      <a:pt x="343" y="119"/>
                      <a:pt x="340" y="120"/>
                      <a:pt x="337" y="122"/>
                    </a:cubicBezTo>
                    <a:cubicBezTo>
                      <a:pt x="334" y="125"/>
                      <a:pt x="332" y="127"/>
                      <a:pt x="331" y="129"/>
                    </a:cubicBezTo>
                    <a:cubicBezTo>
                      <a:pt x="330" y="134"/>
                      <a:pt x="325" y="137"/>
                      <a:pt x="316" y="140"/>
                    </a:cubicBezTo>
                    <a:cubicBezTo>
                      <a:pt x="314" y="153"/>
                      <a:pt x="314" y="153"/>
                      <a:pt x="314" y="153"/>
                    </a:cubicBezTo>
                    <a:cubicBezTo>
                      <a:pt x="314" y="153"/>
                      <a:pt x="314" y="153"/>
                      <a:pt x="314" y="153"/>
                    </a:cubicBezTo>
                    <a:cubicBezTo>
                      <a:pt x="313" y="153"/>
                      <a:pt x="313" y="153"/>
                      <a:pt x="313" y="153"/>
                    </a:cubicBezTo>
                    <a:cubicBezTo>
                      <a:pt x="309" y="161"/>
                      <a:pt x="309" y="161"/>
                      <a:pt x="309" y="161"/>
                    </a:cubicBezTo>
                    <a:cubicBezTo>
                      <a:pt x="309" y="162"/>
                      <a:pt x="309" y="162"/>
                      <a:pt x="309" y="162"/>
                    </a:cubicBezTo>
                    <a:cubicBezTo>
                      <a:pt x="308" y="162"/>
                      <a:pt x="308" y="162"/>
                      <a:pt x="308" y="162"/>
                    </a:cubicBezTo>
                    <a:cubicBezTo>
                      <a:pt x="308" y="162"/>
                      <a:pt x="308" y="162"/>
                      <a:pt x="308" y="162"/>
                    </a:cubicBezTo>
                    <a:cubicBezTo>
                      <a:pt x="268" y="169"/>
                      <a:pt x="268" y="169"/>
                      <a:pt x="268" y="169"/>
                    </a:cubicBezTo>
                    <a:cubicBezTo>
                      <a:pt x="268" y="169"/>
                      <a:pt x="268" y="169"/>
                      <a:pt x="268" y="169"/>
                    </a:cubicBezTo>
                    <a:cubicBezTo>
                      <a:pt x="267" y="169"/>
                      <a:pt x="267" y="169"/>
                      <a:pt x="267" y="169"/>
                    </a:cubicBezTo>
                    <a:cubicBezTo>
                      <a:pt x="267" y="169"/>
                      <a:pt x="267" y="169"/>
                      <a:pt x="267" y="169"/>
                    </a:cubicBezTo>
                    <a:cubicBezTo>
                      <a:pt x="255" y="156"/>
                      <a:pt x="255" y="156"/>
                      <a:pt x="255" y="156"/>
                    </a:cubicBezTo>
                    <a:cubicBezTo>
                      <a:pt x="259" y="153"/>
                      <a:pt x="259" y="153"/>
                      <a:pt x="259" y="153"/>
                    </a:cubicBezTo>
                    <a:cubicBezTo>
                      <a:pt x="254" y="147"/>
                      <a:pt x="254" y="147"/>
                      <a:pt x="254" y="147"/>
                    </a:cubicBezTo>
                    <a:cubicBezTo>
                      <a:pt x="249" y="143"/>
                      <a:pt x="249" y="143"/>
                      <a:pt x="249" y="143"/>
                    </a:cubicBezTo>
                    <a:cubicBezTo>
                      <a:pt x="248" y="142"/>
                      <a:pt x="248" y="142"/>
                      <a:pt x="248" y="142"/>
                    </a:cubicBezTo>
                    <a:cubicBezTo>
                      <a:pt x="248" y="142"/>
                      <a:pt x="248" y="142"/>
                      <a:pt x="248" y="142"/>
                    </a:cubicBezTo>
                    <a:cubicBezTo>
                      <a:pt x="248" y="142"/>
                      <a:pt x="248" y="142"/>
                      <a:pt x="248" y="142"/>
                    </a:cubicBezTo>
                    <a:cubicBezTo>
                      <a:pt x="248" y="141"/>
                      <a:pt x="248" y="141"/>
                      <a:pt x="248" y="141"/>
                    </a:cubicBezTo>
                    <a:cubicBezTo>
                      <a:pt x="246" y="131"/>
                      <a:pt x="246" y="131"/>
                      <a:pt x="246" y="131"/>
                    </a:cubicBezTo>
                    <a:cubicBezTo>
                      <a:pt x="235" y="131"/>
                      <a:pt x="235" y="131"/>
                      <a:pt x="235" y="131"/>
                    </a:cubicBezTo>
                    <a:cubicBezTo>
                      <a:pt x="235" y="131"/>
                      <a:pt x="235" y="131"/>
                      <a:pt x="235" y="131"/>
                    </a:cubicBezTo>
                    <a:cubicBezTo>
                      <a:pt x="226" y="125"/>
                      <a:pt x="226" y="125"/>
                      <a:pt x="226" y="125"/>
                    </a:cubicBezTo>
                    <a:cubicBezTo>
                      <a:pt x="194" y="120"/>
                      <a:pt x="194" y="120"/>
                      <a:pt x="194" y="120"/>
                    </a:cubicBezTo>
                    <a:cubicBezTo>
                      <a:pt x="168" y="119"/>
                      <a:pt x="168" y="119"/>
                      <a:pt x="168" y="119"/>
                    </a:cubicBezTo>
                    <a:cubicBezTo>
                      <a:pt x="167" y="119"/>
                      <a:pt x="167" y="119"/>
                      <a:pt x="167" y="119"/>
                    </a:cubicBezTo>
                    <a:cubicBezTo>
                      <a:pt x="166" y="119"/>
                      <a:pt x="165" y="119"/>
                      <a:pt x="165" y="118"/>
                    </a:cubicBezTo>
                    <a:cubicBezTo>
                      <a:pt x="149" y="84"/>
                      <a:pt x="149" y="84"/>
                      <a:pt x="149" y="84"/>
                    </a:cubicBezTo>
                    <a:cubicBezTo>
                      <a:pt x="148" y="81"/>
                      <a:pt x="141" y="72"/>
                      <a:pt x="129" y="57"/>
                    </a:cubicBezTo>
                    <a:cubicBezTo>
                      <a:pt x="117" y="42"/>
                      <a:pt x="110" y="34"/>
                      <a:pt x="108" y="33"/>
                    </a:cubicBezTo>
                    <a:cubicBezTo>
                      <a:pt x="85" y="11"/>
                      <a:pt x="85" y="11"/>
                      <a:pt x="85" y="11"/>
                    </a:cubicBezTo>
                    <a:cubicBezTo>
                      <a:pt x="82" y="9"/>
                      <a:pt x="82" y="9"/>
                      <a:pt x="82" y="9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0" y="5"/>
                      <a:pt x="46" y="3"/>
                      <a:pt x="40" y="2"/>
                    </a:cubicBezTo>
                    <a:cubicBezTo>
                      <a:pt x="35" y="0"/>
                      <a:pt x="23" y="4"/>
                      <a:pt x="4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6"/>
                      <a:pt x="1" y="40"/>
                      <a:pt x="2" y="43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1"/>
                      <a:pt x="19" y="38"/>
                      <a:pt x="21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7" y="61"/>
                      <a:pt x="41" y="65"/>
                      <a:pt x="48" y="72"/>
                    </a:cubicBezTo>
                    <a:cubicBezTo>
                      <a:pt x="53" y="75"/>
                      <a:pt x="55" y="77"/>
                      <a:pt x="58" y="77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2" y="76"/>
                      <a:pt x="62" y="76"/>
                      <a:pt x="62" y="76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85" y="64"/>
                      <a:pt x="85" y="64"/>
                      <a:pt x="85" y="64"/>
                    </a:cubicBezTo>
                    <a:cubicBezTo>
                      <a:pt x="88" y="57"/>
                      <a:pt x="88" y="57"/>
                      <a:pt x="88" y="57"/>
                    </a:cubicBezTo>
                    <a:cubicBezTo>
                      <a:pt x="97" y="52"/>
                      <a:pt x="97" y="52"/>
                      <a:pt x="97" y="52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7" y="57"/>
                      <a:pt x="107" y="57"/>
                      <a:pt x="107" y="57"/>
                    </a:cubicBezTo>
                    <a:cubicBezTo>
                      <a:pt x="115" y="71"/>
                      <a:pt x="115" y="71"/>
                      <a:pt x="115" y="71"/>
                    </a:cubicBezTo>
                    <a:cubicBezTo>
                      <a:pt x="118" y="80"/>
                      <a:pt x="118" y="80"/>
                      <a:pt x="118" y="80"/>
                    </a:cubicBezTo>
                    <a:cubicBezTo>
                      <a:pt x="118" y="81"/>
                      <a:pt x="118" y="81"/>
                      <a:pt x="118" y="81"/>
                    </a:cubicBezTo>
                    <a:cubicBezTo>
                      <a:pt x="116" y="93"/>
                      <a:pt x="116" y="93"/>
                      <a:pt x="116" y="93"/>
                    </a:cubicBezTo>
                    <a:cubicBezTo>
                      <a:pt x="119" y="100"/>
                      <a:pt x="119" y="100"/>
                      <a:pt x="119" y="100"/>
                    </a:cubicBezTo>
                    <a:cubicBezTo>
                      <a:pt x="119" y="101"/>
                      <a:pt x="119" y="101"/>
                      <a:pt x="119" y="101"/>
                    </a:cubicBezTo>
                    <a:cubicBezTo>
                      <a:pt x="117" y="110"/>
                      <a:pt x="117" y="110"/>
                      <a:pt x="117" y="110"/>
                    </a:cubicBezTo>
                    <a:cubicBezTo>
                      <a:pt x="117" y="118"/>
                      <a:pt x="117" y="118"/>
                      <a:pt x="117" y="118"/>
                    </a:cubicBezTo>
                    <a:cubicBezTo>
                      <a:pt x="119" y="125"/>
                      <a:pt x="121" y="130"/>
                      <a:pt x="121" y="131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0" y="139"/>
                      <a:pt x="120" y="139"/>
                      <a:pt x="120" y="139"/>
                    </a:cubicBezTo>
                    <a:cubicBezTo>
                      <a:pt x="116" y="144"/>
                      <a:pt x="116" y="144"/>
                      <a:pt x="116" y="144"/>
                    </a:cubicBez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6" y="145"/>
                      <a:pt x="116" y="145"/>
                      <a:pt x="116" y="145"/>
                    </a:cubicBezTo>
                    <a:cubicBezTo>
                      <a:pt x="112" y="149"/>
                      <a:pt x="112" y="149"/>
                      <a:pt x="112" y="149"/>
                    </a:cubicBezTo>
                    <a:cubicBezTo>
                      <a:pt x="111" y="158"/>
                      <a:pt x="111" y="158"/>
                      <a:pt x="111" y="158"/>
                    </a:cubicBezTo>
                    <a:cubicBezTo>
                      <a:pt x="114" y="167"/>
                      <a:pt x="114" y="167"/>
                      <a:pt x="114" y="167"/>
                    </a:cubicBezTo>
                    <a:cubicBezTo>
                      <a:pt x="114" y="167"/>
                      <a:pt x="114" y="167"/>
                      <a:pt x="114" y="167"/>
                    </a:cubicBezTo>
                    <a:cubicBezTo>
                      <a:pt x="114" y="168"/>
                      <a:pt x="114" y="168"/>
                      <a:pt x="114" y="168"/>
                    </a:cubicBezTo>
                    <a:cubicBezTo>
                      <a:pt x="114" y="168"/>
                      <a:pt x="114" y="168"/>
                      <a:pt x="114" y="168"/>
                    </a:cubicBezTo>
                    <a:cubicBezTo>
                      <a:pt x="114" y="168"/>
                      <a:pt x="114" y="168"/>
                      <a:pt x="114" y="168"/>
                    </a:cubicBezTo>
                    <a:cubicBezTo>
                      <a:pt x="111" y="182"/>
                      <a:pt x="111" y="182"/>
                      <a:pt x="111" y="182"/>
                    </a:cubicBezTo>
                    <a:cubicBezTo>
                      <a:pt x="109" y="184"/>
                      <a:pt x="109" y="184"/>
                      <a:pt x="109" y="184"/>
                    </a:cubicBezTo>
                    <a:cubicBezTo>
                      <a:pt x="108" y="185"/>
                      <a:pt x="106" y="185"/>
                      <a:pt x="103" y="184"/>
                    </a:cubicBezTo>
                    <a:cubicBezTo>
                      <a:pt x="103" y="184"/>
                      <a:pt x="103" y="184"/>
                      <a:pt x="103" y="184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95" y="181"/>
                      <a:pt x="95" y="181"/>
                      <a:pt x="95" y="181"/>
                    </a:cubicBezTo>
                    <a:cubicBezTo>
                      <a:pt x="90" y="187"/>
                      <a:pt x="90" y="187"/>
                      <a:pt x="90" y="187"/>
                    </a:cubicBezTo>
                    <a:cubicBezTo>
                      <a:pt x="84" y="203"/>
                      <a:pt x="84" y="203"/>
                      <a:pt x="84" y="203"/>
                    </a:cubicBezTo>
                    <a:cubicBezTo>
                      <a:pt x="84" y="204"/>
                      <a:pt x="84" y="204"/>
                      <a:pt x="84" y="204"/>
                    </a:cubicBezTo>
                    <a:cubicBezTo>
                      <a:pt x="84" y="204"/>
                      <a:pt x="84" y="204"/>
                      <a:pt x="84" y="204"/>
                    </a:cubicBezTo>
                    <a:cubicBezTo>
                      <a:pt x="78" y="209"/>
                      <a:pt x="78" y="209"/>
                      <a:pt x="78" y="209"/>
                    </a:cubicBezTo>
                    <a:cubicBezTo>
                      <a:pt x="77" y="209"/>
                      <a:pt x="77" y="209"/>
                      <a:pt x="77" y="209"/>
                    </a:cubicBezTo>
                    <a:cubicBezTo>
                      <a:pt x="74" y="209"/>
                      <a:pt x="74" y="209"/>
                      <a:pt x="74" y="209"/>
                    </a:cubicBezTo>
                    <a:cubicBezTo>
                      <a:pt x="68" y="219"/>
                      <a:pt x="68" y="219"/>
                      <a:pt x="68" y="219"/>
                    </a:cubicBezTo>
                    <a:cubicBezTo>
                      <a:pt x="71" y="225"/>
                      <a:pt x="71" y="225"/>
                      <a:pt x="71" y="225"/>
                    </a:cubicBezTo>
                    <a:cubicBezTo>
                      <a:pt x="72" y="225"/>
                      <a:pt x="72" y="225"/>
                      <a:pt x="72" y="225"/>
                    </a:cubicBezTo>
                    <a:cubicBezTo>
                      <a:pt x="80" y="235"/>
                      <a:pt x="80" y="235"/>
                      <a:pt x="80" y="235"/>
                    </a:cubicBezTo>
                    <a:cubicBezTo>
                      <a:pt x="80" y="236"/>
                      <a:pt x="80" y="236"/>
                      <a:pt x="80" y="236"/>
                    </a:cubicBezTo>
                    <a:cubicBezTo>
                      <a:pt x="80" y="239"/>
                      <a:pt x="80" y="239"/>
                      <a:pt x="80" y="239"/>
                    </a:cubicBezTo>
                    <a:cubicBezTo>
                      <a:pt x="89" y="240"/>
                      <a:pt x="89" y="240"/>
                      <a:pt x="89" y="240"/>
                    </a:cubicBezTo>
                    <a:cubicBezTo>
                      <a:pt x="90" y="248"/>
                      <a:pt x="90" y="248"/>
                      <a:pt x="90" y="248"/>
                    </a:cubicBezTo>
                    <a:cubicBezTo>
                      <a:pt x="90" y="249"/>
                      <a:pt x="90" y="249"/>
                      <a:pt x="90" y="249"/>
                    </a:cubicBezTo>
                    <a:cubicBezTo>
                      <a:pt x="91" y="258"/>
                      <a:pt x="91" y="258"/>
                      <a:pt x="91" y="258"/>
                    </a:cubicBezTo>
                    <a:cubicBezTo>
                      <a:pt x="94" y="260"/>
                      <a:pt x="94" y="260"/>
                      <a:pt x="94" y="260"/>
                    </a:cubicBezTo>
                    <a:cubicBezTo>
                      <a:pt x="102" y="258"/>
                      <a:pt x="102" y="258"/>
                      <a:pt x="102" y="258"/>
                    </a:cubicBezTo>
                    <a:cubicBezTo>
                      <a:pt x="109" y="253"/>
                      <a:pt x="109" y="253"/>
                      <a:pt x="109" y="253"/>
                    </a:cubicBezTo>
                    <a:cubicBezTo>
                      <a:pt x="111" y="253"/>
                      <a:pt x="111" y="253"/>
                      <a:pt x="111" y="253"/>
                    </a:cubicBezTo>
                    <a:cubicBezTo>
                      <a:pt x="113" y="266"/>
                      <a:pt x="113" y="266"/>
                      <a:pt x="113" y="266"/>
                    </a:cubicBezTo>
                    <a:cubicBezTo>
                      <a:pt x="117" y="271"/>
                      <a:pt x="117" y="271"/>
                      <a:pt x="117" y="271"/>
                    </a:cubicBezTo>
                    <a:cubicBezTo>
                      <a:pt x="118" y="272"/>
                      <a:pt x="118" y="272"/>
                      <a:pt x="118" y="272"/>
                    </a:cubicBezTo>
                    <a:cubicBezTo>
                      <a:pt x="121" y="277"/>
                      <a:pt x="121" y="277"/>
                      <a:pt x="121" y="277"/>
                    </a:cubicBezTo>
                    <a:cubicBezTo>
                      <a:pt x="127" y="282"/>
                      <a:pt x="127" y="282"/>
                      <a:pt x="127" y="282"/>
                    </a:cubicBezTo>
                    <a:cubicBezTo>
                      <a:pt x="127" y="283"/>
                      <a:pt x="129" y="283"/>
                      <a:pt x="131" y="283"/>
                    </a:cubicBezTo>
                    <a:cubicBezTo>
                      <a:pt x="133" y="284"/>
                      <a:pt x="133" y="284"/>
                      <a:pt x="133" y="284"/>
                    </a:cubicBezTo>
                    <a:cubicBezTo>
                      <a:pt x="137" y="282"/>
                      <a:pt x="137" y="282"/>
                      <a:pt x="137" y="282"/>
                    </a:cubicBezTo>
                    <a:cubicBezTo>
                      <a:pt x="140" y="281"/>
                      <a:pt x="143" y="280"/>
                      <a:pt x="146" y="279"/>
                    </a:cubicBezTo>
                    <a:cubicBezTo>
                      <a:pt x="148" y="278"/>
                      <a:pt x="148" y="278"/>
                      <a:pt x="148" y="278"/>
                    </a:cubicBezTo>
                    <a:cubicBezTo>
                      <a:pt x="154" y="278"/>
                      <a:pt x="154" y="278"/>
                      <a:pt x="154" y="278"/>
                    </a:cubicBezTo>
                    <a:cubicBezTo>
                      <a:pt x="156" y="278"/>
                      <a:pt x="157" y="278"/>
                      <a:pt x="158" y="279"/>
                    </a:cubicBezTo>
                    <a:cubicBezTo>
                      <a:pt x="166" y="274"/>
                      <a:pt x="166" y="274"/>
                      <a:pt x="166" y="274"/>
                    </a:cubicBezTo>
                    <a:cubicBezTo>
                      <a:pt x="167" y="274"/>
                      <a:pt x="167" y="274"/>
                      <a:pt x="167" y="274"/>
                    </a:cubicBezTo>
                    <a:cubicBezTo>
                      <a:pt x="167" y="275"/>
                      <a:pt x="167" y="275"/>
                      <a:pt x="167" y="275"/>
                    </a:cubicBezTo>
                    <a:cubicBezTo>
                      <a:pt x="168" y="274"/>
                      <a:pt x="168" y="274"/>
                      <a:pt x="168" y="274"/>
                    </a:cubicBezTo>
                    <a:cubicBezTo>
                      <a:pt x="169" y="275"/>
                      <a:pt x="169" y="275"/>
                      <a:pt x="169" y="275"/>
                    </a:cubicBezTo>
                    <a:cubicBezTo>
                      <a:pt x="172" y="279"/>
                      <a:pt x="173" y="282"/>
                      <a:pt x="173" y="283"/>
                    </a:cubicBezTo>
                    <a:cubicBezTo>
                      <a:pt x="177" y="289"/>
                      <a:pt x="177" y="289"/>
                      <a:pt x="177" y="289"/>
                    </a:cubicBezTo>
                    <a:cubicBezTo>
                      <a:pt x="180" y="290"/>
                      <a:pt x="180" y="290"/>
                      <a:pt x="180" y="290"/>
                    </a:cubicBezTo>
                    <a:cubicBezTo>
                      <a:pt x="180" y="290"/>
                      <a:pt x="180" y="290"/>
                      <a:pt x="180" y="290"/>
                    </a:cubicBezTo>
                    <a:cubicBezTo>
                      <a:pt x="181" y="290"/>
                      <a:pt x="181" y="290"/>
                      <a:pt x="181" y="290"/>
                    </a:cubicBezTo>
                    <a:cubicBezTo>
                      <a:pt x="180" y="289"/>
                      <a:pt x="180" y="289"/>
                      <a:pt x="180" y="289"/>
                    </a:cubicBezTo>
                    <a:cubicBezTo>
                      <a:pt x="179" y="287"/>
                      <a:pt x="179" y="286"/>
                      <a:pt x="180" y="285"/>
                    </a:cubicBezTo>
                    <a:cubicBezTo>
                      <a:pt x="181" y="284"/>
                      <a:pt x="182" y="283"/>
                      <a:pt x="185" y="283"/>
                    </a:cubicBezTo>
                    <a:cubicBezTo>
                      <a:pt x="199" y="283"/>
                      <a:pt x="199" y="283"/>
                      <a:pt x="199" y="283"/>
                    </a:cubicBezTo>
                    <a:cubicBezTo>
                      <a:pt x="200" y="283"/>
                      <a:pt x="200" y="283"/>
                      <a:pt x="200" y="283"/>
                    </a:cubicBezTo>
                    <a:cubicBezTo>
                      <a:pt x="201" y="283"/>
                      <a:pt x="201" y="283"/>
                      <a:pt x="201" y="283"/>
                    </a:cubicBezTo>
                    <a:cubicBezTo>
                      <a:pt x="201" y="283"/>
                      <a:pt x="201" y="283"/>
                      <a:pt x="201" y="283"/>
                    </a:cubicBezTo>
                    <a:cubicBezTo>
                      <a:pt x="201" y="283"/>
                      <a:pt x="201" y="283"/>
                      <a:pt x="201" y="283"/>
                    </a:cubicBezTo>
                    <a:cubicBezTo>
                      <a:pt x="206" y="292"/>
                      <a:pt x="206" y="292"/>
                      <a:pt x="206" y="292"/>
                    </a:cubicBezTo>
                    <a:cubicBezTo>
                      <a:pt x="205" y="296"/>
                      <a:pt x="205" y="296"/>
                      <a:pt x="205" y="296"/>
                    </a:cubicBezTo>
                    <a:cubicBezTo>
                      <a:pt x="205" y="296"/>
                      <a:pt x="205" y="296"/>
                      <a:pt x="205" y="296"/>
                    </a:cubicBezTo>
                    <a:cubicBezTo>
                      <a:pt x="211" y="297"/>
                      <a:pt x="211" y="297"/>
                      <a:pt x="211" y="297"/>
                    </a:cubicBezTo>
                    <a:cubicBezTo>
                      <a:pt x="211" y="297"/>
                      <a:pt x="211" y="297"/>
                      <a:pt x="211" y="297"/>
                    </a:cubicBezTo>
                    <a:cubicBezTo>
                      <a:pt x="211" y="296"/>
                      <a:pt x="211" y="295"/>
                      <a:pt x="211" y="295"/>
                    </a:cubicBezTo>
                    <a:cubicBezTo>
                      <a:pt x="213" y="294"/>
                      <a:pt x="213" y="294"/>
                      <a:pt x="213" y="294"/>
                    </a:cubicBezTo>
                    <a:cubicBezTo>
                      <a:pt x="227" y="303"/>
                      <a:pt x="227" y="303"/>
                      <a:pt x="227" y="303"/>
                    </a:cubicBezTo>
                    <a:cubicBezTo>
                      <a:pt x="228" y="305"/>
                      <a:pt x="229" y="306"/>
                      <a:pt x="229" y="308"/>
                    </a:cubicBezTo>
                    <a:cubicBezTo>
                      <a:pt x="229" y="314"/>
                      <a:pt x="229" y="314"/>
                      <a:pt x="229" y="314"/>
                    </a:cubicBezTo>
                    <a:cubicBezTo>
                      <a:pt x="234" y="315"/>
                      <a:pt x="234" y="315"/>
                      <a:pt x="234" y="315"/>
                    </a:cubicBezTo>
                    <a:cubicBezTo>
                      <a:pt x="237" y="310"/>
                      <a:pt x="237" y="310"/>
                      <a:pt x="237" y="310"/>
                    </a:cubicBezTo>
                    <a:cubicBezTo>
                      <a:pt x="235" y="307"/>
                      <a:pt x="235" y="305"/>
                      <a:pt x="235" y="303"/>
                    </a:cubicBezTo>
                    <a:cubicBezTo>
                      <a:pt x="235" y="302"/>
                      <a:pt x="236" y="301"/>
                      <a:pt x="237" y="300"/>
                    </a:cubicBezTo>
                    <a:cubicBezTo>
                      <a:pt x="239" y="299"/>
                      <a:pt x="239" y="299"/>
                      <a:pt x="239" y="299"/>
                    </a:cubicBezTo>
                    <a:cubicBezTo>
                      <a:pt x="239" y="298"/>
                      <a:pt x="239" y="297"/>
                      <a:pt x="240" y="297"/>
                    </a:cubicBezTo>
                    <a:cubicBezTo>
                      <a:pt x="243" y="297"/>
                      <a:pt x="243" y="297"/>
                      <a:pt x="243" y="297"/>
                    </a:cubicBezTo>
                    <a:cubicBezTo>
                      <a:pt x="245" y="299"/>
                      <a:pt x="247" y="303"/>
                      <a:pt x="248" y="309"/>
                    </a:cubicBezTo>
                    <a:cubicBezTo>
                      <a:pt x="248" y="310"/>
                      <a:pt x="248" y="310"/>
                      <a:pt x="248" y="310"/>
                    </a:cubicBezTo>
                    <a:cubicBezTo>
                      <a:pt x="249" y="311"/>
                      <a:pt x="249" y="311"/>
                      <a:pt x="249" y="311"/>
                    </a:cubicBezTo>
                    <a:cubicBezTo>
                      <a:pt x="249" y="312"/>
                      <a:pt x="251" y="313"/>
                      <a:pt x="255" y="315"/>
                    </a:cubicBezTo>
                    <a:cubicBezTo>
                      <a:pt x="255" y="315"/>
                      <a:pt x="255" y="315"/>
                      <a:pt x="255" y="315"/>
                    </a:cubicBezTo>
                    <a:cubicBezTo>
                      <a:pt x="256" y="315"/>
                      <a:pt x="256" y="315"/>
                      <a:pt x="256" y="315"/>
                    </a:cubicBezTo>
                    <a:cubicBezTo>
                      <a:pt x="269" y="328"/>
                      <a:pt x="269" y="328"/>
                      <a:pt x="269" y="328"/>
                    </a:cubicBezTo>
                    <a:cubicBezTo>
                      <a:pt x="269" y="328"/>
                      <a:pt x="269" y="328"/>
                      <a:pt x="269" y="328"/>
                    </a:cubicBezTo>
                    <a:cubicBezTo>
                      <a:pt x="275" y="326"/>
                      <a:pt x="275" y="326"/>
                      <a:pt x="275" y="326"/>
                    </a:cubicBezTo>
                    <a:cubicBezTo>
                      <a:pt x="274" y="324"/>
                      <a:pt x="274" y="324"/>
                      <a:pt x="274" y="324"/>
                    </a:cubicBezTo>
                    <a:cubicBezTo>
                      <a:pt x="272" y="322"/>
                      <a:pt x="272" y="320"/>
                      <a:pt x="272" y="319"/>
                    </a:cubicBezTo>
                    <a:cubicBezTo>
                      <a:pt x="272" y="316"/>
                      <a:pt x="274" y="313"/>
                      <a:pt x="278" y="311"/>
                    </a:cubicBezTo>
                    <a:cubicBezTo>
                      <a:pt x="285" y="305"/>
                      <a:pt x="285" y="305"/>
                      <a:pt x="285" y="305"/>
                    </a:cubicBezTo>
                    <a:cubicBezTo>
                      <a:pt x="293" y="310"/>
                      <a:pt x="293" y="310"/>
                      <a:pt x="293" y="310"/>
                    </a:cubicBezTo>
                    <a:cubicBezTo>
                      <a:pt x="294" y="310"/>
                      <a:pt x="294" y="310"/>
                      <a:pt x="294" y="310"/>
                    </a:cubicBezTo>
                    <a:cubicBezTo>
                      <a:pt x="296" y="301"/>
                      <a:pt x="296" y="301"/>
                      <a:pt x="296" y="301"/>
                    </a:cubicBezTo>
                    <a:cubicBezTo>
                      <a:pt x="296" y="300"/>
                      <a:pt x="296" y="300"/>
                      <a:pt x="296" y="300"/>
                    </a:cubicBezTo>
                    <a:cubicBezTo>
                      <a:pt x="297" y="299"/>
                      <a:pt x="297" y="299"/>
                      <a:pt x="297" y="299"/>
                    </a:cubicBezTo>
                    <a:cubicBezTo>
                      <a:pt x="304" y="300"/>
                      <a:pt x="304" y="300"/>
                      <a:pt x="304" y="300"/>
                    </a:cubicBezTo>
                    <a:cubicBezTo>
                      <a:pt x="305" y="301"/>
                      <a:pt x="306" y="303"/>
                      <a:pt x="306" y="305"/>
                    </a:cubicBezTo>
                    <a:cubicBezTo>
                      <a:pt x="306" y="306"/>
                      <a:pt x="305" y="308"/>
                      <a:pt x="303" y="310"/>
                    </a:cubicBezTo>
                    <a:cubicBezTo>
                      <a:pt x="305" y="311"/>
                      <a:pt x="305" y="311"/>
                      <a:pt x="305" y="311"/>
                    </a:cubicBezTo>
                    <a:cubicBezTo>
                      <a:pt x="309" y="313"/>
                      <a:pt x="312" y="314"/>
                      <a:pt x="314" y="315"/>
                    </a:cubicBezTo>
                    <a:cubicBezTo>
                      <a:pt x="315" y="315"/>
                      <a:pt x="315" y="315"/>
                      <a:pt x="315" y="315"/>
                    </a:cubicBezTo>
                    <a:cubicBezTo>
                      <a:pt x="315" y="315"/>
                      <a:pt x="315" y="315"/>
                      <a:pt x="315" y="315"/>
                    </a:cubicBezTo>
                    <a:cubicBezTo>
                      <a:pt x="320" y="317"/>
                      <a:pt x="320" y="317"/>
                      <a:pt x="320" y="317"/>
                    </a:cubicBezTo>
                    <a:cubicBezTo>
                      <a:pt x="324" y="317"/>
                      <a:pt x="324" y="317"/>
                      <a:pt x="324" y="317"/>
                    </a:cubicBezTo>
                    <a:cubicBezTo>
                      <a:pt x="318" y="288"/>
                      <a:pt x="318" y="288"/>
                      <a:pt x="318" y="288"/>
                    </a:cubicBezTo>
                    <a:cubicBezTo>
                      <a:pt x="314" y="285"/>
                      <a:pt x="310" y="281"/>
                      <a:pt x="307" y="275"/>
                    </a:cubicBezTo>
                    <a:cubicBezTo>
                      <a:pt x="304" y="270"/>
                      <a:pt x="305" y="263"/>
                      <a:pt x="312" y="255"/>
                    </a:cubicBezTo>
                    <a:cubicBezTo>
                      <a:pt x="315" y="251"/>
                      <a:pt x="320" y="247"/>
                      <a:pt x="325" y="243"/>
                    </a:cubicBezTo>
                    <a:cubicBezTo>
                      <a:pt x="325" y="243"/>
                      <a:pt x="325" y="243"/>
                      <a:pt x="325" y="243"/>
                    </a:cubicBezTo>
                    <a:cubicBezTo>
                      <a:pt x="325" y="243"/>
                      <a:pt x="325" y="243"/>
                      <a:pt x="325" y="243"/>
                    </a:cubicBezTo>
                    <a:cubicBezTo>
                      <a:pt x="331" y="243"/>
                      <a:pt x="331" y="243"/>
                      <a:pt x="331" y="243"/>
                    </a:cubicBezTo>
                    <a:cubicBezTo>
                      <a:pt x="331" y="243"/>
                      <a:pt x="331" y="243"/>
                      <a:pt x="331" y="243"/>
                    </a:cubicBezTo>
                    <a:cubicBezTo>
                      <a:pt x="336" y="245"/>
                      <a:pt x="336" y="245"/>
                      <a:pt x="336" y="245"/>
                    </a:cubicBezTo>
                    <a:cubicBezTo>
                      <a:pt x="346" y="245"/>
                      <a:pt x="346" y="245"/>
                      <a:pt x="346" y="245"/>
                    </a:cubicBezTo>
                    <a:cubicBezTo>
                      <a:pt x="350" y="243"/>
                      <a:pt x="353" y="237"/>
                      <a:pt x="357" y="228"/>
                    </a:cubicBezTo>
                    <a:cubicBezTo>
                      <a:pt x="360" y="222"/>
                      <a:pt x="360" y="211"/>
                      <a:pt x="358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1" name="iş1ïḓè">
                <a:extLst>
                  <a:ext uri="{FF2B5EF4-FFF2-40B4-BE49-F238E27FC236}">
                    <a16:creationId xmlns:a16="http://schemas.microsoft.com/office/drawing/2014/main" xmlns="" id="{CD82DFA2-4617-43A8-ACE4-30B22E840226}"/>
                  </a:ext>
                </a:extLst>
              </p:cNvPr>
              <p:cNvSpPr/>
              <p:nvPr/>
            </p:nvSpPr>
            <p:spPr bwMode="auto">
              <a:xfrm>
                <a:off x="3788" y="1953"/>
                <a:ext cx="513" cy="322"/>
              </a:xfrm>
              <a:custGeom>
                <a:avLst/>
                <a:gdLst>
                  <a:gd name="T0" fmla="*/ 198 w 217"/>
                  <a:gd name="T1" fmla="*/ 4 h 136"/>
                  <a:gd name="T2" fmla="*/ 179 w 217"/>
                  <a:gd name="T3" fmla="*/ 6 h 136"/>
                  <a:gd name="T4" fmla="*/ 135 w 217"/>
                  <a:gd name="T5" fmla="*/ 21 h 136"/>
                  <a:gd name="T6" fmla="*/ 136 w 217"/>
                  <a:gd name="T7" fmla="*/ 30 h 136"/>
                  <a:gd name="T8" fmla="*/ 106 w 217"/>
                  <a:gd name="T9" fmla="*/ 26 h 136"/>
                  <a:gd name="T10" fmla="*/ 84 w 217"/>
                  <a:gd name="T11" fmla="*/ 0 h 136"/>
                  <a:gd name="T12" fmla="*/ 75 w 217"/>
                  <a:gd name="T13" fmla="*/ 10 h 136"/>
                  <a:gd name="T14" fmla="*/ 64 w 217"/>
                  <a:gd name="T15" fmla="*/ 4 h 136"/>
                  <a:gd name="T16" fmla="*/ 59 w 217"/>
                  <a:gd name="T17" fmla="*/ 10 h 136"/>
                  <a:gd name="T18" fmla="*/ 51 w 217"/>
                  <a:gd name="T19" fmla="*/ 12 h 136"/>
                  <a:gd name="T20" fmla="*/ 6 w 217"/>
                  <a:gd name="T21" fmla="*/ 64 h 136"/>
                  <a:gd name="T22" fmla="*/ 11 w 217"/>
                  <a:gd name="T23" fmla="*/ 76 h 136"/>
                  <a:gd name="T24" fmla="*/ 10 w 217"/>
                  <a:gd name="T25" fmla="*/ 76 h 136"/>
                  <a:gd name="T26" fmla="*/ 17 w 217"/>
                  <a:gd name="T27" fmla="*/ 103 h 136"/>
                  <a:gd name="T28" fmla="*/ 0 w 217"/>
                  <a:gd name="T29" fmla="*/ 114 h 136"/>
                  <a:gd name="T30" fmla="*/ 8 w 217"/>
                  <a:gd name="T31" fmla="*/ 122 h 136"/>
                  <a:gd name="T32" fmla="*/ 9 w 217"/>
                  <a:gd name="T33" fmla="*/ 124 h 136"/>
                  <a:gd name="T34" fmla="*/ 32 w 217"/>
                  <a:gd name="T35" fmla="*/ 136 h 136"/>
                  <a:gd name="T36" fmla="*/ 42 w 217"/>
                  <a:gd name="T37" fmla="*/ 126 h 136"/>
                  <a:gd name="T38" fmla="*/ 57 w 217"/>
                  <a:gd name="T39" fmla="*/ 119 h 136"/>
                  <a:gd name="T40" fmla="*/ 59 w 217"/>
                  <a:gd name="T41" fmla="*/ 121 h 136"/>
                  <a:gd name="T42" fmla="*/ 59 w 217"/>
                  <a:gd name="T43" fmla="*/ 122 h 136"/>
                  <a:gd name="T44" fmla="*/ 74 w 217"/>
                  <a:gd name="T45" fmla="*/ 132 h 136"/>
                  <a:gd name="T46" fmla="*/ 92 w 217"/>
                  <a:gd name="T47" fmla="*/ 126 h 136"/>
                  <a:gd name="T48" fmla="*/ 106 w 217"/>
                  <a:gd name="T49" fmla="*/ 125 h 136"/>
                  <a:gd name="T50" fmla="*/ 108 w 217"/>
                  <a:gd name="T51" fmla="*/ 124 h 136"/>
                  <a:gd name="T52" fmla="*/ 119 w 217"/>
                  <a:gd name="T53" fmla="*/ 110 h 136"/>
                  <a:gd name="T54" fmla="*/ 125 w 217"/>
                  <a:gd name="T55" fmla="*/ 106 h 136"/>
                  <a:gd name="T56" fmla="*/ 126 w 217"/>
                  <a:gd name="T57" fmla="*/ 107 h 136"/>
                  <a:gd name="T58" fmla="*/ 129 w 217"/>
                  <a:gd name="T59" fmla="*/ 108 h 136"/>
                  <a:gd name="T60" fmla="*/ 134 w 217"/>
                  <a:gd name="T61" fmla="*/ 88 h 136"/>
                  <a:gd name="T62" fmla="*/ 140 w 217"/>
                  <a:gd name="T63" fmla="*/ 86 h 136"/>
                  <a:gd name="T64" fmla="*/ 148 w 217"/>
                  <a:gd name="T65" fmla="*/ 69 h 136"/>
                  <a:gd name="T66" fmla="*/ 151 w 217"/>
                  <a:gd name="T67" fmla="*/ 60 h 136"/>
                  <a:gd name="T68" fmla="*/ 161 w 217"/>
                  <a:gd name="T69" fmla="*/ 56 h 136"/>
                  <a:gd name="T70" fmla="*/ 161 w 217"/>
                  <a:gd name="T71" fmla="*/ 54 h 136"/>
                  <a:gd name="T72" fmla="*/ 169 w 217"/>
                  <a:gd name="T73" fmla="*/ 48 h 136"/>
                  <a:gd name="T74" fmla="*/ 164 w 217"/>
                  <a:gd name="T75" fmla="*/ 47 h 136"/>
                  <a:gd name="T76" fmla="*/ 164 w 217"/>
                  <a:gd name="T77" fmla="*/ 44 h 136"/>
                  <a:gd name="T78" fmla="*/ 166 w 217"/>
                  <a:gd name="T79" fmla="*/ 43 h 136"/>
                  <a:gd name="T80" fmla="*/ 176 w 217"/>
                  <a:gd name="T81" fmla="*/ 38 h 136"/>
                  <a:gd name="T82" fmla="*/ 202 w 217"/>
                  <a:gd name="T83" fmla="*/ 20 h 136"/>
                  <a:gd name="T84" fmla="*/ 214 w 217"/>
                  <a:gd name="T85" fmla="*/ 24 h 136"/>
                  <a:gd name="T86" fmla="*/ 212 w 217"/>
                  <a:gd name="T87" fmla="*/ 14 h 136"/>
                  <a:gd name="T88" fmla="*/ 212 w 217"/>
                  <a:gd name="T89" fmla="*/ 14 h 136"/>
                  <a:gd name="T90" fmla="*/ 216 w 217"/>
                  <a:gd name="T91" fmla="*/ 6 h 136"/>
                  <a:gd name="T92" fmla="*/ 213 w 217"/>
                  <a:gd name="T93" fmla="*/ 7 h 136"/>
                  <a:gd name="T94" fmla="*/ 204 w 217"/>
                  <a:gd name="T95" fmla="*/ 8 h 136"/>
                  <a:gd name="T96" fmla="*/ 202 w 217"/>
                  <a:gd name="T97" fmla="*/ 8 h 136"/>
                  <a:gd name="T98" fmla="*/ 202 w 217"/>
                  <a:gd name="T99" fmla="*/ 6 h 136"/>
                  <a:gd name="T100" fmla="*/ 198 w 217"/>
                  <a:gd name="T101" fmla="*/ 4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7" h="136">
                    <a:moveTo>
                      <a:pt x="198" y="4"/>
                    </a:moveTo>
                    <a:cubicBezTo>
                      <a:pt x="198" y="4"/>
                      <a:pt x="198" y="4"/>
                      <a:pt x="198" y="4"/>
                    </a:cubicBezTo>
                    <a:cubicBezTo>
                      <a:pt x="198" y="6"/>
                      <a:pt x="196" y="7"/>
                      <a:pt x="194" y="7"/>
                    </a:cubicBezTo>
                    <a:cubicBezTo>
                      <a:pt x="179" y="6"/>
                      <a:pt x="179" y="6"/>
                      <a:pt x="179" y="6"/>
                    </a:cubicBezTo>
                    <a:cubicBezTo>
                      <a:pt x="168" y="4"/>
                      <a:pt x="161" y="2"/>
                      <a:pt x="157" y="0"/>
                    </a:cubicBezTo>
                    <a:cubicBezTo>
                      <a:pt x="135" y="21"/>
                      <a:pt x="135" y="21"/>
                      <a:pt x="135" y="21"/>
                    </a:cubicBezTo>
                    <a:cubicBezTo>
                      <a:pt x="136" y="30"/>
                      <a:pt x="136" y="30"/>
                      <a:pt x="136" y="30"/>
                    </a:cubicBezTo>
                    <a:cubicBezTo>
                      <a:pt x="136" y="30"/>
                      <a:pt x="136" y="30"/>
                      <a:pt x="136" y="30"/>
                    </a:cubicBezTo>
                    <a:cubicBezTo>
                      <a:pt x="134" y="31"/>
                      <a:pt x="134" y="31"/>
                      <a:pt x="134" y="31"/>
                    </a:cubicBezTo>
                    <a:cubicBezTo>
                      <a:pt x="117" y="33"/>
                      <a:pt x="108" y="32"/>
                      <a:pt x="106" y="26"/>
                    </a:cubicBezTo>
                    <a:cubicBezTo>
                      <a:pt x="104" y="1"/>
                      <a:pt x="104" y="1"/>
                      <a:pt x="104" y="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75" y="4"/>
                      <a:pt x="74" y="0"/>
                      <a:pt x="72" y="0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42" y="20"/>
                      <a:pt x="34" y="27"/>
                      <a:pt x="28" y="35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11" y="74"/>
                      <a:pt x="11" y="74"/>
                      <a:pt x="11" y="74"/>
                    </a:cubicBezTo>
                    <a:cubicBezTo>
                      <a:pt x="11" y="76"/>
                      <a:pt x="11" y="76"/>
                      <a:pt x="11" y="76"/>
                    </a:cubicBezTo>
                    <a:cubicBezTo>
                      <a:pt x="11" y="76"/>
                      <a:pt x="11" y="76"/>
                      <a:pt x="11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9" y="78"/>
                      <a:pt x="10" y="82"/>
                      <a:pt x="12" y="86"/>
                    </a:cubicBezTo>
                    <a:cubicBezTo>
                      <a:pt x="15" y="91"/>
                      <a:pt x="17" y="97"/>
                      <a:pt x="17" y="103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8" y="122"/>
                      <a:pt x="8" y="122"/>
                      <a:pt x="8" y="122"/>
                    </a:cubicBezTo>
                    <a:cubicBezTo>
                      <a:pt x="8" y="122"/>
                      <a:pt x="9" y="123"/>
                      <a:pt x="9" y="124"/>
                    </a:cubicBezTo>
                    <a:cubicBezTo>
                      <a:pt x="9" y="124"/>
                      <a:pt x="9" y="124"/>
                      <a:pt x="9" y="124"/>
                    </a:cubicBezTo>
                    <a:cubicBezTo>
                      <a:pt x="8" y="126"/>
                      <a:pt x="12" y="129"/>
                      <a:pt x="18" y="132"/>
                    </a:cubicBezTo>
                    <a:cubicBezTo>
                      <a:pt x="32" y="136"/>
                      <a:pt x="32" y="136"/>
                      <a:pt x="32" y="136"/>
                    </a:cubicBezTo>
                    <a:cubicBezTo>
                      <a:pt x="37" y="133"/>
                      <a:pt x="37" y="133"/>
                      <a:pt x="37" y="133"/>
                    </a:cubicBezTo>
                    <a:cubicBezTo>
                      <a:pt x="42" y="126"/>
                      <a:pt x="42" y="126"/>
                      <a:pt x="42" y="126"/>
                    </a:cubicBezTo>
                    <a:cubicBezTo>
                      <a:pt x="46" y="115"/>
                      <a:pt x="46" y="115"/>
                      <a:pt x="46" y="115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9" y="121"/>
                      <a:pt x="59" y="121"/>
                      <a:pt x="59" y="121"/>
                    </a:cubicBezTo>
                    <a:cubicBezTo>
                      <a:pt x="59" y="121"/>
                      <a:pt x="59" y="121"/>
                      <a:pt x="59" y="121"/>
                    </a:cubicBezTo>
                    <a:cubicBezTo>
                      <a:pt x="59" y="122"/>
                      <a:pt x="59" y="122"/>
                      <a:pt x="59" y="122"/>
                    </a:cubicBezTo>
                    <a:cubicBezTo>
                      <a:pt x="57" y="126"/>
                      <a:pt x="58" y="130"/>
                      <a:pt x="62" y="132"/>
                    </a:cubicBezTo>
                    <a:cubicBezTo>
                      <a:pt x="74" y="132"/>
                      <a:pt x="74" y="132"/>
                      <a:pt x="74" y="132"/>
                    </a:cubicBezTo>
                    <a:cubicBezTo>
                      <a:pt x="79" y="131"/>
                      <a:pt x="82" y="130"/>
                      <a:pt x="85" y="128"/>
                    </a:cubicBezTo>
                    <a:cubicBezTo>
                      <a:pt x="86" y="126"/>
                      <a:pt x="89" y="125"/>
                      <a:pt x="92" y="126"/>
                    </a:cubicBezTo>
                    <a:cubicBezTo>
                      <a:pt x="97" y="126"/>
                      <a:pt x="101" y="128"/>
                      <a:pt x="104" y="132"/>
                    </a:cubicBezTo>
                    <a:cubicBezTo>
                      <a:pt x="106" y="125"/>
                      <a:pt x="106" y="125"/>
                      <a:pt x="106" y="125"/>
                    </a:cubicBezTo>
                    <a:cubicBezTo>
                      <a:pt x="107" y="124"/>
                      <a:pt x="107" y="124"/>
                      <a:pt x="107" y="124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10" y="122"/>
                      <a:pt x="111" y="120"/>
                      <a:pt x="112" y="118"/>
                    </a:cubicBezTo>
                    <a:cubicBezTo>
                      <a:pt x="114" y="115"/>
                      <a:pt x="116" y="112"/>
                      <a:pt x="119" y="110"/>
                    </a:cubicBezTo>
                    <a:cubicBezTo>
                      <a:pt x="124" y="107"/>
                      <a:pt x="124" y="107"/>
                      <a:pt x="124" y="107"/>
                    </a:cubicBezTo>
                    <a:cubicBezTo>
                      <a:pt x="125" y="106"/>
                      <a:pt x="125" y="106"/>
                      <a:pt x="125" y="106"/>
                    </a:cubicBezTo>
                    <a:cubicBezTo>
                      <a:pt x="125" y="107"/>
                      <a:pt x="125" y="107"/>
                      <a:pt x="125" y="107"/>
                    </a:cubicBezTo>
                    <a:cubicBezTo>
                      <a:pt x="126" y="107"/>
                      <a:pt x="126" y="107"/>
                      <a:pt x="126" y="107"/>
                    </a:cubicBezTo>
                    <a:cubicBezTo>
                      <a:pt x="129" y="108"/>
                      <a:pt x="129" y="108"/>
                      <a:pt x="129" y="108"/>
                    </a:cubicBezTo>
                    <a:cubicBezTo>
                      <a:pt x="129" y="108"/>
                      <a:pt x="129" y="108"/>
                      <a:pt x="129" y="108"/>
                    </a:cubicBezTo>
                    <a:cubicBezTo>
                      <a:pt x="130" y="108"/>
                      <a:pt x="130" y="108"/>
                      <a:pt x="130" y="108"/>
                    </a:cubicBezTo>
                    <a:cubicBezTo>
                      <a:pt x="134" y="88"/>
                      <a:pt x="134" y="88"/>
                      <a:pt x="134" y="88"/>
                    </a:cubicBezTo>
                    <a:cubicBezTo>
                      <a:pt x="134" y="88"/>
                      <a:pt x="134" y="88"/>
                      <a:pt x="134" y="88"/>
                    </a:cubicBezTo>
                    <a:cubicBezTo>
                      <a:pt x="140" y="86"/>
                      <a:pt x="140" y="86"/>
                      <a:pt x="140" y="86"/>
                    </a:cubicBezTo>
                    <a:cubicBezTo>
                      <a:pt x="147" y="82"/>
                      <a:pt x="150" y="78"/>
                      <a:pt x="150" y="75"/>
                    </a:cubicBezTo>
                    <a:cubicBezTo>
                      <a:pt x="148" y="69"/>
                      <a:pt x="148" y="69"/>
                      <a:pt x="148" y="69"/>
                    </a:cubicBezTo>
                    <a:cubicBezTo>
                      <a:pt x="147" y="65"/>
                      <a:pt x="147" y="62"/>
                      <a:pt x="148" y="61"/>
                    </a:cubicBezTo>
                    <a:cubicBezTo>
                      <a:pt x="149" y="60"/>
                      <a:pt x="150" y="60"/>
                      <a:pt x="151" y="60"/>
                    </a:cubicBezTo>
                    <a:cubicBezTo>
                      <a:pt x="154" y="60"/>
                      <a:pt x="157" y="60"/>
                      <a:pt x="160" y="62"/>
                    </a:cubicBezTo>
                    <a:cubicBezTo>
                      <a:pt x="161" y="56"/>
                      <a:pt x="161" y="56"/>
                      <a:pt x="161" y="56"/>
                    </a:cubicBezTo>
                    <a:cubicBezTo>
                      <a:pt x="161" y="55"/>
                      <a:pt x="161" y="55"/>
                      <a:pt x="161" y="55"/>
                    </a:cubicBezTo>
                    <a:cubicBezTo>
                      <a:pt x="161" y="54"/>
                      <a:pt x="161" y="54"/>
                      <a:pt x="161" y="54"/>
                    </a:cubicBezTo>
                    <a:cubicBezTo>
                      <a:pt x="168" y="51"/>
                      <a:pt x="168" y="51"/>
                      <a:pt x="168" y="51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5" y="48"/>
                      <a:pt x="165" y="48"/>
                      <a:pt x="165" y="48"/>
                    </a:cubicBezTo>
                    <a:cubicBezTo>
                      <a:pt x="164" y="47"/>
                      <a:pt x="164" y="47"/>
                      <a:pt x="164" y="47"/>
                    </a:cubicBezTo>
                    <a:cubicBezTo>
                      <a:pt x="164" y="45"/>
                      <a:pt x="164" y="45"/>
                      <a:pt x="164" y="45"/>
                    </a:cubicBezTo>
                    <a:cubicBezTo>
                      <a:pt x="164" y="44"/>
                      <a:pt x="164" y="44"/>
                      <a:pt x="164" y="44"/>
                    </a:cubicBezTo>
                    <a:cubicBezTo>
                      <a:pt x="165" y="43"/>
                      <a:pt x="165" y="43"/>
                      <a:pt x="165" y="43"/>
                    </a:cubicBezTo>
                    <a:cubicBezTo>
                      <a:pt x="166" y="43"/>
                      <a:pt x="166" y="43"/>
                      <a:pt x="166" y="43"/>
                    </a:cubicBezTo>
                    <a:cubicBezTo>
                      <a:pt x="167" y="43"/>
                      <a:pt x="167" y="43"/>
                      <a:pt x="167" y="43"/>
                    </a:cubicBezTo>
                    <a:cubicBezTo>
                      <a:pt x="170" y="43"/>
                      <a:pt x="173" y="42"/>
                      <a:pt x="176" y="38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210" y="24"/>
                      <a:pt x="210" y="24"/>
                      <a:pt x="210" y="24"/>
                    </a:cubicBezTo>
                    <a:cubicBezTo>
                      <a:pt x="214" y="24"/>
                      <a:pt x="214" y="24"/>
                      <a:pt x="214" y="24"/>
                    </a:cubicBezTo>
                    <a:cubicBezTo>
                      <a:pt x="212" y="15"/>
                      <a:pt x="212" y="15"/>
                      <a:pt x="212" y="15"/>
                    </a:cubicBezTo>
                    <a:cubicBezTo>
                      <a:pt x="212" y="14"/>
                      <a:pt x="212" y="14"/>
                      <a:pt x="212" y="14"/>
                    </a:cubicBezTo>
                    <a:cubicBezTo>
                      <a:pt x="212" y="14"/>
                      <a:pt x="212" y="14"/>
                      <a:pt x="212" y="14"/>
                    </a:cubicBezTo>
                    <a:cubicBezTo>
                      <a:pt x="212" y="14"/>
                      <a:pt x="212" y="14"/>
                      <a:pt x="212" y="14"/>
                    </a:cubicBezTo>
                    <a:cubicBezTo>
                      <a:pt x="217" y="6"/>
                      <a:pt x="217" y="6"/>
                      <a:pt x="217" y="6"/>
                    </a:cubicBezTo>
                    <a:cubicBezTo>
                      <a:pt x="216" y="6"/>
                      <a:pt x="216" y="6"/>
                      <a:pt x="216" y="6"/>
                    </a:cubicBezTo>
                    <a:cubicBezTo>
                      <a:pt x="213" y="6"/>
                      <a:pt x="213" y="6"/>
                      <a:pt x="213" y="6"/>
                    </a:cubicBezTo>
                    <a:cubicBezTo>
                      <a:pt x="213" y="7"/>
                      <a:pt x="213" y="7"/>
                      <a:pt x="213" y="7"/>
                    </a:cubicBezTo>
                    <a:cubicBezTo>
                      <a:pt x="212" y="7"/>
                      <a:pt x="212" y="7"/>
                      <a:pt x="212" y="7"/>
                    </a:cubicBezTo>
                    <a:cubicBezTo>
                      <a:pt x="204" y="8"/>
                      <a:pt x="204" y="8"/>
                      <a:pt x="204" y="8"/>
                    </a:cubicBezTo>
                    <a:cubicBezTo>
                      <a:pt x="202" y="8"/>
                      <a:pt x="202" y="8"/>
                      <a:pt x="202" y="8"/>
                    </a:cubicBezTo>
                    <a:cubicBezTo>
                      <a:pt x="202" y="8"/>
                      <a:pt x="202" y="8"/>
                      <a:pt x="202" y="8"/>
                    </a:cubicBezTo>
                    <a:cubicBezTo>
                      <a:pt x="202" y="8"/>
                      <a:pt x="202" y="8"/>
                      <a:pt x="202" y="8"/>
                    </a:cubicBezTo>
                    <a:cubicBezTo>
                      <a:pt x="202" y="6"/>
                      <a:pt x="202" y="6"/>
                      <a:pt x="202" y="6"/>
                    </a:cubicBezTo>
                    <a:cubicBezTo>
                      <a:pt x="200" y="4"/>
                      <a:pt x="200" y="4"/>
                      <a:pt x="200" y="4"/>
                    </a:cubicBezTo>
                    <a:lnTo>
                      <a:pt x="19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2" name="iSḷïḍé">
                <a:extLst>
                  <a:ext uri="{FF2B5EF4-FFF2-40B4-BE49-F238E27FC236}">
                    <a16:creationId xmlns:a16="http://schemas.microsoft.com/office/drawing/2014/main" xmlns="" id="{22084DD5-E7B2-4340-AD85-1BBBDEB1E46E}"/>
                  </a:ext>
                </a:extLst>
              </p:cNvPr>
              <p:cNvSpPr/>
              <p:nvPr/>
            </p:nvSpPr>
            <p:spPr bwMode="auto">
              <a:xfrm>
                <a:off x="4268" y="2486"/>
                <a:ext cx="81" cy="73"/>
              </a:xfrm>
              <a:custGeom>
                <a:avLst/>
                <a:gdLst>
                  <a:gd name="T0" fmla="*/ 31 w 34"/>
                  <a:gd name="T1" fmla="*/ 17 h 31"/>
                  <a:gd name="T2" fmla="*/ 34 w 34"/>
                  <a:gd name="T3" fmla="*/ 13 h 31"/>
                  <a:gd name="T4" fmla="*/ 34 w 34"/>
                  <a:gd name="T5" fmla="*/ 13 h 31"/>
                  <a:gd name="T6" fmla="*/ 34 w 34"/>
                  <a:gd name="T7" fmla="*/ 13 h 31"/>
                  <a:gd name="T8" fmla="*/ 34 w 34"/>
                  <a:gd name="T9" fmla="*/ 13 h 31"/>
                  <a:gd name="T10" fmla="*/ 24 w 34"/>
                  <a:gd name="T11" fmla="*/ 5 h 31"/>
                  <a:gd name="T12" fmla="*/ 11 w 34"/>
                  <a:gd name="T13" fmla="*/ 1 h 31"/>
                  <a:gd name="T14" fmla="*/ 7 w 34"/>
                  <a:gd name="T15" fmla="*/ 2 h 31"/>
                  <a:gd name="T16" fmla="*/ 7 w 34"/>
                  <a:gd name="T17" fmla="*/ 11 h 31"/>
                  <a:gd name="T18" fmla="*/ 2 w 34"/>
                  <a:gd name="T19" fmla="*/ 19 h 31"/>
                  <a:gd name="T20" fmla="*/ 0 w 34"/>
                  <a:gd name="T21" fmla="*/ 21 h 31"/>
                  <a:gd name="T22" fmla="*/ 4 w 34"/>
                  <a:gd name="T23" fmla="*/ 25 h 31"/>
                  <a:gd name="T24" fmla="*/ 5 w 34"/>
                  <a:gd name="T25" fmla="*/ 25 h 31"/>
                  <a:gd name="T26" fmla="*/ 6 w 34"/>
                  <a:gd name="T27" fmla="*/ 29 h 31"/>
                  <a:gd name="T28" fmla="*/ 11 w 34"/>
                  <a:gd name="T29" fmla="*/ 31 h 31"/>
                  <a:gd name="T30" fmla="*/ 17 w 34"/>
                  <a:gd name="T31" fmla="*/ 28 h 31"/>
                  <a:gd name="T32" fmla="*/ 26 w 34"/>
                  <a:gd name="T33" fmla="*/ 30 h 31"/>
                  <a:gd name="T34" fmla="*/ 26 w 34"/>
                  <a:gd name="T35" fmla="*/ 27 h 31"/>
                  <a:gd name="T36" fmla="*/ 31 w 34"/>
                  <a:gd name="T37" fmla="*/ 1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1">
                    <a:moveTo>
                      <a:pt x="31" y="17"/>
                    </a:move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19" y="1"/>
                      <a:pt x="14" y="0"/>
                      <a:pt x="11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6" y="13"/>
                      <a:pt x="5" y="17"/>
                      <a:pt x="2" y="19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3" y="29"/>
                      <a:pt x="15" y="28"/>
                      <a:pt x="17" y="28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7" y="21"/>
                      <a:pt x="29" y="18"/>
                      <a:pt x="3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3" name="išḷîḑe">
                <a:extLst>
                  <a:ext uri="{FF2B5EF4-FFF2-40B4-BE49-F238E27FC236}">
                    <a16:creationId xmlns:a16="http://schemas.microsoft.com/office/drawing/2014/main" xmlns="" id="{2D51AB23-710A-485E-BC93-97F00B9D7990}"/>
                  </a:ext>
                </a:extLst>
              </p:cNvPr>
              <p:cNvSpPr/>
              <p:nvPr/>
            </p:nvSpPr>
            <p:spPr bwMode="auto">
              <a:xfrm>
                <a:off x="3892" y="2216"/>
                <a:ext cx="447" cy="345"/>
              </a:xfrm>
              <a:custGeom>
                <a:avLst/>
                <a:gdLst>
                  <a:gd name="T0" fmla="*/ 120 w 189"/>
                  <a:gd name="T1" fmla="*/ 23 h 146"/>
                  <a:gd name="T2" fmla="*/ 85 w 189"/>
                  <a:gd name="T3" fmla="*/ 9 h 146"/>
                  <a:gd name="T4" fmla="*/ 85 w 189"/>
                  <a:gd name="T5" fmla="*/ 1 h 146"/>
                  <a:gd name="T6" fmla="*/ 82 w 189"/>
                  <a:gd name="T7" fmla="*/ 0 h 146"/>
                  <a:gd name="T8" fmla="*/ 66 w 189"/>
                  <a:gd name="T9" fmla="*/ 16 h 146"/>
                  <a:gd name="T10" fmla="*/ 58 w 189"/>
                  <a:gd name="T11" fmla="*/ 24 h 146"/>
                  <a:gd name="T12" fmla="*/ 48 w 189"/>
                  <a:gd name="T13" fmla="*/ 19 h 146"/>
                  <a:gd name="T14" fmla="*/ 31 w 189"/>
                  <a:gd name="T15" fmla="*/ 25 h 146"/>
                  <a:gd name="T16" fmla="*/ 10 w 189"/>
                  <a:gd name="T17" fmla="*/ 11 h 146"/>
                  <a:gd name="T18" fmla="*/ 2 w 189"/>
                  <a:gd name="T19" fmla="*/ 17 h 146"/>
                  <a:gd name="T20" fmla="*/ 2 w 189"/>
                  <a:gd name="T21" fmla="*/ 18 h 146"/>
                  <a:gd name="T22" fmla="*/ 0 w 189"/>
                  <a:gd name="T23" fmla="*/ 20 h 146"/>
                  <a:gd name="T24" fmla="*/ 4 w 189"/>
                  <a:gd name="T25" fmla="*/ 21 h 146"/>
                  <a:gd name="T26" fmla="*/ 5 w 189"/>
                  <a:gd name="T27" fmla="*/ 21 h 146"/>
                  <a:gd name="T28" fmla="*/ 34 w 189"/>
                  <a:gd name="T29" fmla="*/ 43 h 146"/>
                  <a:gd name="T30" fmla="*/ 62 w 189"/>
                  <a:gd name="T31" fmla="*/ 75 h 146"/>
                  <a:gd name="T32" fmla="*/ 90 w 189"/>
                  <a:gd name="T33" fmla="*/ 72 h 146"/>
                  <a:gd name="T34" fmla="*/ 91 w 189"/>
                  <a:gd name="T35" fmla="*/ 71 h 146"/>
                  <a:gd name="T36" fmla="*/ 99 w 189"/>
                  <a:gd name="T37" fmla="*/ 73 h 146"/>
                  <a:gd name="T38" fmla="*/ 100 w 189"/>
                  <a:gd name="T39" fmla="*/ 75 h 146"/>
                  <a:gd name="T40" fmla="*/ 93 w 189"/>
                  <a:gd name="T41" fmla="*/ 93 h 146"/>
                  <a:gd name="T42" fmla="*/ 84 w 189"/>
                  <a:gd name="T43" fmla="*/ 93 h 146"/>
                  <a:gd name="T44" fmla="*/ 74 w 189"/>
                  <a:gd name="T45" fmla="*/ 117 h 146"/>
                  <a:gd name="T46" fmla="*/ 89 w 189"/>
                  <a:gd name="T47" fmla="*/ 127 h 146"/>
                  <a:gd name="T48" fmla="*/ 93 w 189"/>
                  <a:gd name="T49" fmla="*/ 133 h 146"/>
                  <a:gd name="T50" fmla="*/ 100 w 189"/>
                  <a:gd name="T51" fmla="*/ 133 h 146"/>
                  <a:gd name="T52" fmla="*/ 115 w 189"/>
                  <a:gd name="T53" fmla="*/ 139 h 146"/>
                  <a:gd name="T54" fmla="*/ 118 w 189"/>
                  <a:gd name="T55" fmla="*/ 143 h 146"/>
                  <a:gd name="T56" fmla="*/ 132 w 189"/>
                  <a:gd name="T57" fmla="*/ 144 h 146"/>
                  <a:gd name="T58" fmla="*/ 152 w 189"/>
                  <a:gd name="T59" fmla="*/ 143 h 146"/>
                  <a:gd name="T60" fmla="*/ 159 w 189"/>
                  <a:gd name="T61" fmla="*/ 139 h 146"/>
                  <a:gd name="T62" fmla="*/ 158 w 189"/>
                  <a:gd name="T63" fmla="*/ 131 h 146"/>
                  <a:gd name="T64" fmla="*/ 162 w 189"/>
                  <a:gd name="T65" fmla="*/ 119 h 146"/>
                  <a:gd name="T66" fmla="*/ 170 w 189"/>
                  <a:gd name="T67" fmla="*/ 111 h 146"/>
                  <a:gd name="T68" fmla="*/ 186 w 189"/>
                  <a:gd name="T69" fmla="*/ 111 h 146"/>
                  <a:gd name="T70" fmla="*/ 181 w 189"/>
                  <a:gd name="T71" fmla="*/ 98 h 146"/>
                  <a:gd name="T72" fmla="*/ 174 w 189"/>
                  <a:gd name="T73" fmla="*/ 97 h 146"/>
                  <a:gd name="T74" fmla="*/ 174 w 189"/>
                  <a:gd name="T75" fmla="*/ 97 h 146"/>
                  <a:gd name="T76" fmla="*/ 156 w 189"/>
                  <a:gd name="T77" fmla="*/ 86 h 146"/>
                  <a:gd name="T78" fmla="*/ 147 w 189"/>
                  <a:gd name="T79" fmla="*/ 83 h 146"/>
                  <a:gd name="T80" fmla="*/ 132 w 189"/>
                  <a:gd name="T81" fmla="*/ 43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89" h="146">
                    <a:moveTo>
                      <a:pt x="132" y="43"/>
                    </a:moveTo>
                    <a:cubicBezTo>
                      <a:pt x="128" y="39"/>
                      <a:pt x="124" y="33"/>
                      <a:pt x="120" y="23"/>
                    </a:cubicBezTo>
                    <a:cubicBezTo>
                      <a:pt x="109" y="23"/>
                      <a:pt x="102" y="21"/>
                      <a:pt x="99" y="17"/>
                    </a:cubicBezTo>
                    <a:cubicBezTo>
                      <a:pt x="96" y="13"/>
                      <a:pt x="92" y="11"/>
                      <a:pt x="85" y="9"/>
                    </a:cubicBezTo>
                    <a:cubicBezTo>
                      <a:pt x="83" y="8"/>
                      <a:pt x="83" y="8"/>
                      <a:pt x="83" y="8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7" y="3"/>
                      <a:pt x="74" y="5"/>
                      <a:pt x="72" y="8"/>
                    </a:cubicBezTo>
                    <a:cubicBezTo>
                      <a:pt x="71" y="11"/>
                      <a:pt x="69" y="14"/>
                      <a:pt x="66" y="16"/>
                    </a:cubicBezTo>
                    <a:cubicBezTo>
                      <a:pt x="64" y="23"/>
                      <a:pt x="62" y="26"/>
                      <a:pt x="60" y="26"/>
                    </a:cubicBezTo>
                    <a:cubicBezTo>
                      <a:pt x="59" y="26"/>
                      <a:pt x="58" y="25"/>
                      <a:pt x="58" y="24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2" y="20"/>
                      <a:pt x="50" y="19"/>
                      <a:pt x="48" y="19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1" y="23"/>
                      <a:pt x="37" y="25"/>
                      <a:pt x="31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1" y="22"/>
                      <a:pt x="9" y="17"/>
                      <a:pt x="10" y="1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12" y="31"/>
                      <a:pt x="17" y="37"/>
                      <a:pt x="20" y="38"/>
                    </a:cubicBezTo>
                    <a:cubicBezTo>
                      <a:pt x="21" y="39"/>
                      <a:pt x="26" y="41"/>
                      <a:pt x="34" y="43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53" y="50"/>
                      <a:pt x="58" y="59"/>
                      <a:pt x="62" y="75"/>
                    </a:cubicBezTo>
                    <a:cubicBezTo>
                      <a:pt x="69" y="79"/>
                      <a:pt x="73" y="81"/>
                      <a:pt x="76" y="81"/>
                    </a:cubicBezTo>
                    <a:cubicBezTo>
                      <a:pt x="78" y="79"/>
                      <a:pt x="83" y="77"/>
                      <a:pt x="90" y="72"/>
                    </a:cubicBezTo>
                    <a:cubicBezTo>
                      <a:pt x="90" y="72"/>
                      <a:pt x="90" y="72"/>
                      <a:pt x="90" y="72"/>
                    </a:cubicBezTo>
                    <a:cubicBezTo>
                      <a:pt x="91" y="71"/>
                      <a:pt x="91" y="71"/>
                      <a:pt x="91" y="71"/>
                    </a:cubicBezTo>
                    <a:cubicBezTo>
                      <a:pt x="92" y="72"/>
                      <a:pt x="92" y="72"/>
                      <a:pt x="92" y="72"/>
                    </a:cubicBezTo>
                    <a:cubicBezTo>
                      <a:pt x="99" y="73"/>
                      <a:pt x="99" y="73"/>
                      <a:pt x="99" y="73"/>
                    </a:cubicBezTo>
                    <a:cubicBezTo>
                      <a:pt x="100" y="73"/>
                      <a:pt x="100" y="73"/>
                      <a:pt x="100" y="73"/>
                    </a:cubicBezTo>
                    <a:cubicBezTo>
                      <a:pt x="100" y="75"/>
                      <a:pt x="100" y="75"/>
                      <a:pt x="100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7" y="85"/>
                      <a:pt x="95" y="91"/>
                      <a:pt x="93" y="93"/>
                    </a:cubicBezTo>
                    <a:cubicBezTo>
                      <a:pt x="84" y="93"/>
                      <a:pt x="84" y="93"/>
                      <a:pt x="84" y="93"/>
                    </a:cubicBezTo>
                    <a:cubicBezTo>
                      <a:pt x="84" y="93"/>
                      <a:pt x="84" y="93"/>
                      <a:pt x="84" y="93"/>
                    </a:cubicBezTo>
                    <a:cubicBezTo>
                      <a:pt x="84" y="97"/>
                      <a:pt x="81" y="103"/>
                      <a:pt x="76" y="111"/>
                    </a:cubicBezTo>
                    <a:cubicBezTo>
                      <a:pt x="74" y="113"/>
                      <a:pt x="74" y="115"/>
                      <a:pt x="74" y="117"/>
                    </a:cubicBezTo>
                    <a:cubicBezTo>
                      <a:pt x="83" y="123"/>
                      <a:pt x="83" y="123"/>
                      <a:pt x="83" y="123"/>
                    </a:cubicBezTo>
                    <a:cubicBezTo>
                      <a:pt x="85" y="126"/>
                      <a:pt x="87" y="127"/>
                      <a:pt x="89" y="127"/>
                    </a:cubicBezTo>
                    <a:cubicBezTo>
                      <a:pt x="91" y="127"/>
                      <a:pt x="91" y="127"/>
                      <a:pt x="91" y="127"/>
                    </a:cubicBezTo>
                    <a:cubicBezTo>
                      <a:pt x="93" y="133"/>
                      <a:pt x="93" y="133"/>
                      <a:pt x="93" y="133"/>
                    </a:cubicBezTo>
                    <a:cubicBezTo>
                      <a:pt x="97" y="135"/>
                      <a:pt x="97" y="135"/>
                      <a:pt x="97" y="135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1" y="131"/>
                      <a:pt x="102" y="131"/>
                      <a:pt x="104" y="131"/>
                    </a:cubicBezTo>
                    <a:cubicBezTo>
                      <a:pt x="108" y="131"/>
                      <a:pt x="111" y="133"/>
                      <a:pt x="115" y="139"/>
                    </a:cubicBezTo>
                    <a:cubicBezTo>
                      <a:pt x="115" y="139"/>
                      <a:pt x="115" y="139"/>
                      <a:pt x="115" y="139"/>
                    </a:cubicBezTo>
                    <a:cubicBezTo>
                      <a:pt x="118" y="143"/>
                      <a:pt x="118" y="143"/>
                      <a:pt x="118" y="143"/>
                    </a:cubicBezTo>
                    <a:cubicBezTo>
                      <a:pt x="119" y="143"/>
                      <a:pt x="119" y="143"/>
                      <a:pt x="119" y="143"/>
                    </a:cubicBezTo>
                    <a:cubicBezTo>
                      <a:pt x="121" y="141"/>
                      <a:pt x="126" y="142"/>
                      <a:pt x="132" y="144"/>
                    </a:cubicBezTo>
                    <a:cubicBezTo>
                      <a:pt x="142" y="146"/>
                      <a:pt x="142" y="146"/>
                      <a:pt x="142" y="146"/>
                    </a:cubicBezTo>
                    <a:cubicBezTo>
                      <a:pt x="152" y="143"/>
                      <a:pt x="152" y="143"/>
                      <a:pt x="152" y="143"/>
                    </a:cubicBezTo>
                    <a:cubicBezTo>
                      <a:pt x="156" y="141"/>
                      <a:pt x="156" y="141"/>
                      <a:pt x="156" y="141"/>
                    </a:cubicBezTo>
                    <a:cubicBezTo>
                      <a:pt x="159" y="139"/>
                      <a:pt x="159" y="139"/>
                      <a:pt x="159" y="139"/>
                    </a:cubicBezTo>
                    <a:cubicBezTo>
                      <a:pt x="156" y="136"/>
                      <a:pt x="156" y="136"/>
                      <a:pt x="156" y="136"/>
                    </a:cubicBezTo>
                    <a:cubicBezTo>
                      <a:pt x="156" y="135"/>
                      <a:pt x="156" y="133"/>
                      <a:pt x="158" y="131"/>
                    </a:cubicBezTo>
                    <a:cubicBezTo>
                      <a:pt x="161" y="129"/>
                      <a:pt x="162" y="127"/>
                      <a:pt x="162" y="124"/>
                    </a:cubicBezTo>
                    <a:cubicBezTo>
                      <a:pt x="162" y="119"/>
                      <a:pt x="162" y="119"/>
                      <a:pt x="162" y="119"/>
                    </a:cubicBezTo>
                    <a:cubicBezTo>
                      <a:pt x="162" y="117"/>
                      <a:pt x="162" y="115"/>
                      <a:pt x="163" y="115"/>
                    </a:cubicBezTo>
                    <a:cubicBezTo>
                      <a:pt x="164" y="113"/>
                      <a:pt x="166" y="112"/>
                      <a:pt x="170" y="111"/>
                    </a:cubicBezTo>
                    <a:cubicBezTo>
                      <a:pt x="175" y="111"/>
                      <a:pt x="181" y="113"/>
                      <a:pt x="189" y="119"/>
                    </a:cubicBezTo>
                    <a:cubicBezTo>
                      <a:pt x="186" y="111"/>
                      <a:pt x="186" y="111"/>
                      <a:pt x="186" y="111"/>
                    </a:cubicBezTo>
                    <a:cubicBezTo>
                      <a:pt x="182" y="105"/>
                      <a:pt x="182" y="105"/>
                      <a:pt x="182" y="105"/>
                    </a:cubicBezTo>
                    <a:cubicBezTo>
                      <a:pt x="181" y="98"/>
                      <a:pt x="181" y="98"/>
                      <a:pt x="181" y="98"/>
                    </a:cubicBezTo>
                    <a:cubicBezTo>
                      <a:pt x="174" y="97"/>
                      <a:pt x="174" y="97"/>
                      <a:pt x="174" y="97"/>
                    </a:cubicBezTo>
                    <a:cubicBezTo>
                      <a:pt x="174" y="97"/>
                      <a:pt x="174" y="97"/>
                      <a:pt x="174" y="97"/>
                    </a:cubicBezTo>
                    <a:cubicBezTo>
                      <a:pt x="174" y="97"/>
                      <a:pt x="174" y="97"/>
                      <a:pt x="174" y="97"/>
                    </a:cubicBezTo>
                    <a:cubicBezTo>
                      <a:pt x="174" y="97"/>
                      <a:pt x="174" y="97"/>
                      <a:pt x="174" y="97"/>
                    </a:cubicBezTo>
                    <a:cubicBezTo>
                      <a:pt x="174" y="97"/>
                      <a:pt x="174" y="97"/>
                      <a:pt x="174" y="97"/>
                    </a:cubicBezTo>
                    <a:cubicBezTo>
                      <a:pt x="156" y="86"/>
                      <a:pt x="156" y="86"/>
                      <a:pt x="156" y="86"/>
                    </a:cubicBezTo>
                    <a:cubicBezTo>
                      <a:pt x="147" y="85"/>
                      <a:pt x="147" y="85"/>
                      <a:pt x="147" y="85"/>
                    </a:cubicBezTo>
                    <a:cubicBezTo>
                      <a:pt x="147" y="83"/>
                      <a:pt x="147" y="83"/>
                      <a:pt x="147" y="83"/>
                    </a:cubicBezTo>
                    <a:cubicBezTo>
                      <a:pt x="146" y="73"/>
                      <a:pt x="146" y="73"/>
                      <a:pt x="146" y="73"/>
                    </a:cubicBezTo>
                    <a:cubicBezTo>
                      <a:pt x="140" y="57"/>
                      <a:pt x="136" y="46"/>
                      <a:pt x="13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4" name="íṥḷïḓe">
                <a:extLst>
                  <a:ext uri="{FF2B5EF4-FFF2-40B4-BE49-F238E27FC236}">
                    <a16:creationId xmlns:a16="http://schemas.microsoft.com/office/drawing/2014/main" xmlns="" id="{8BA41C00-1736-4623-B0D1-2E2246B47E1F}"/>
                  </a:ext>
                </a:extLst>
              </p:cNvPr>
              <p:cNvSpPr/>
              <p:nvPr/>
            </p:nvSpPr>
            <p:spPr bwMode="auto">
              <a:xfrm>
                <a:off x="3658" y="1555"/>
                <a:ext cx="416" cy="594"/>
              </a:xfrm>
              <a:custGeom>
                <a:avLst/>
                <a:gdLst>
                  <a:gd name="T0" fmla="*/ 158 w 176"/>
                  <a:gd name="T1" fmla="*/ 74 h 251"/>
                  <a:gd name="T2" fmla="*/ 140 w 176"/>
                  <a:gd name="T3" fmla="*/ 69 h 251"/>
                  <a:gd name="T4" fmla="*/ 139 w 176"/>
                  <a:gd name="T5" fmla="*/ 52 h 251"/>
                  <a:gd name="T6" fmla="*/ 134 w 176"/>
                  <a:gd name="T7" fmla="*/ 46 h 251"/>
                  <a:gd name="T8" fmla="*/ 117 w 176"/>
                  <a:gd name="T9" fmla="*/ 38 h 251"/>
                  <a:gd name="T10" fmla="*/ 117 w 176"/>
                  <a:gd name="T11" fmla="*/ 24 h 251"/>
                  <a:gd name="T12" fmla="*/ 113 w 176"/>
                  <a:gd name="T13" fmla="*/ 20 h 251"/>
                  <a:gd name="T14" fmla="*/ 105 w 176"/>
                  <a:gd name="T15" fmla="*/ 15 h 251"/>
                  <a:gd name="T16" fmla="*/ 100 w 176"/>
                  <a:gd name="T17" fmla="*/ 0 h 251"/>
                  <a:gd name="T18" fmla="*/ 89 w 176"/>
                  <a:gd name="T19" fmla="*/ 8 h 251"/>
                  <a:gd name="T20" fmla="*/ 78 w 176"/>
                  <a:gd name="T21" fmla="*/ 24 h 251"/>
                  <a:gd name="T22" fmla="*/ 71 w 176"/>
                  <a:gd name="T23" fmla="*/ 33 h 251"/>
                  <a:gd name="T24" fmla="*/ 59 w 176"/>
                  <a:gd name="T25" fmla="*/ 39 h 251"/>
                  <a:gd name="T26" fmla="*/ 45 w 176"/>
                  <a:gd name="T27" fmla="*/ 39 h 251"/>
                  <a:gd name="T28" fmla="*/ 32 w 176"/>
                  <a:gd name="T29" fmla="*/ 50 h 251"/>
                  <a:gd name="T30" fmla="*/ 24 w 176"/>
                  <a:gd name="T31" fmla="*/ 45 h 251"/>
                  <a:gd name="T32" fmla="*/ 17 w 176"/>
                  <a:gd name="T33" fmla="*/ 32 h 251"/>
                  <a:gd name="T34" fmla="*/ 8 w 176"/>
                  <a:gd name="T35" fmla="*/ 48 h 251"/>
                  <a:gd name="T36" fmla="*/ 7 w 176"/>
                  <a:gd name="T37" fmla="*/ 48 h 251"/>
                  <a:gd name="T38" fmla="*/ 15 w 176"/>
                  <a:gd name="T39" fmla="*/ 84 h 251"/>
                  <a:gd name="T40" fmla="*/ 18 w 176"/>
                  <a:gd name="T41" fmla="*/ 94 h 251"/>
                  <a:gd name="T42" fmla="*/ 6 w 176"/>
                  <a:gd name="T43" fmla="*/ 100 h 251"/>
                  <a:gd name="T44" fmla="*/ 24 w 176"/>
                  <a:gd name="T45" fmla="*/ 120 h 251"/>
                  <a:gd name="T46" fmla="*/ 24 w 176"/>
                  <a:gd name="T47" fmla="*/ 120 h 251"/>
                  <a:gd name="T48" fmla="*/ 19 w 176"/>
                  <a:gd name="T49" fmla="*/ 140 h 251"/>
                  <a:gd name="T50" fmla="*/ 8 w 176"/>
                  <a:gd name="T51" fmla="*/ 147 h 251"/>
                  <a:gd name="T52" fmla="*/ 18 w 176"/>
                  <a:gd name="T53" fmla="*/ 179 h 251"/>
                  <a:gd name="T54" fmla="*/ 24 w 176"/>
                  <a:gd name="T55" fmla="*/ 189 h 251"/>
                  <a:gd name="T56" fmla="*/ 16 w 176"/>
                  <a:gd name="T57" fmla="*/ 208 h 251"/>
                  <a:gd name="T58" fmla="*/ 10 w 176"/>
                  <a:gd name="T59" fmla="*/ 225 h 251"/>
                  <a:gd name="T60" fmla="*/ 11 w 176"/>
                  <a:gd name="T61" fmla="*/ 238 h 251"/>
                  <a:gd name="T62" fmla="*/ 13 w 176"/>
                  <a:gd name="T63" fmla="*/ 241 h 251"/>
                  <a:gd name="T64" fmla="*/ 14 w 176"/>
                  <a:gd name="T65" fmla="*/ 244 h 251"/>
                  <a:gd name="T66" fmla="*/ 14 w 176"/>
                  <a:gd name="T67" fmla="*/ 244 h 251"/>
                  <a:gd name="T68" fmla="*/ 47 w 176"/>
                  <a:gd name="T69" fmla="*/ 248 h 251"/>
                  <a:gd name="T70" fmla="*/ 56 w 176"/>
                  <a:gd name="T71" fmla="*/ 232 h 251"/>
                  <a:gd name="T72" fmla="*/ 104 w 176"/>
                  <a:gd name="T73" fmla="*/ 176 h 251"/>
                  <a:gd name="T74" fmla="*/ 125 w 176"/>
                  <a:gd name="T75" fmla="*/ 164 h 251"/>
                  <a:gd name="T76" fmla="*/ 117 w 176"/>
                  <a:gd name="T77" fmla="*/ 156 h 251"/>
                  <a:gd name="T78" fmla="*/ 115 w 176"/>
                  <a:gd name="T79" fmla="*/ 147 h 251"/>
                  <a:gd name="T80" fmla="*/ 87 w 176"/>
                  <a:gd name="T81" fmla="*/ 119 h 251"/>
                  <a:gd name="T82" fmla="*/ 61 w 176"/>
                  <a:gd name="T83" fmla="*/ 114 h 251"/>
                  <a:gd name="T84" fmla="*/ 51 w 176"/>
                  <a:gd name="T85" fmla="*/ 100 h 251"/>
                  <a:gd name="T86" fmla="*/ 67 w 176"/>
                  <a:gd name="T87" fmla="*/ 74 h 251"/>
                  <a:gd name="T88" fmla="*/ 71 w 176"/>
                  <a:gd name="T89" fmla="*/ 61 h 251"/>
                  <a:gd name="T90" fmla="*/ 104 w 176"/>
                  <a:gd name="T91" fmla="*/ 67 h 251"/>
                  <a:gd name="T92" fmla="*/ 101 w 176"/>
                  <a:gd name="T93" fmla="*/ 80 h 251"/>
                  <a:gd name="T94" fmla="*/ 120 w 176"/>
                  <a:gd name="T95" fmla="*/ 95 h 251"/>
                  <a:gd name="T96" fmla="*/ 150 w 176"/>
                  <a:gd name="T97" fmla="*/ 122 h 251"/>
                  <a:gd name="T98" fmla="*/ 166 w 176"/>
                  <a:gd name="T99" fmla="*/ 102 h 251"/>
                  <a:gd name="T100" fmla="*/ 168 w 176"/>
                  <a:gd name="T101" fmla="*/ 92 h 251"/>
                  <a:gd name="T102" fmla="*/ 175 w 176"/>
                  <a:gd name="T103" fmla="*/ 87 h 251"/>
                  <a:gd name="T104" fmla="*/ 163 w 176"/>
                  <a:gd name="T105" fmla="*/ 78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6" h="251">
                    <a:moveTo>
                      <a:pt x="162" y="76"/>
                    </a:moveTo>
                    <a:cubicBezTo>
                      <a:pt x="159" y="74"/>
                      <a:pt x="159" y="74"/>
                      <a:pt x="159" y="74"/>
                    </a:cubicBezTo>
                    <a:cubicBezTo>
                      <a:pt x="159" y="74"/>
                      <a:pt x="159" y="74"/>
                      <a:pt x="159" y="74"/>
                    </a:cubicBezTo>
                    <a:cubicBezTo>
                      <a:pt x="158" y="74"/>
                      <a:pt x="158" y="74"/>
                      <a:pt x="158" y="74"/>
                    </a:cubicBezTo>
                    <a:cubicBezTo>
                      <a:pt x="156" y="72"/>
                      <a:pt x="156" y="72"/>
                      <a:pt x="156" y="72"/>
                    </a:cubicBezTo>
                    <a:cubicBezTo>
                      <a:pt x="145" y="68"/>
                      <a:pt x="145" y="68"/>
                      <a:pt x="145" y="68"/>
                    </a:cubicBezTo>
                    <a:cubicBezTo>
                      <a:pt x="142" y="68"/>
                      <a:pt x="142" y="68"/>
                      <a:pt x="142" y="68"/>
                    </a:cubicBezTo>
                    <a:cubicBezTo>
                      <a:pt x="140" y="69"/>
                      <a:pt x="140" y="69"/>
                      <a:pt x="140" y="69"/>
                    </a:cubicBezTo>
                    <a:cubicBezTo>
                      <a:pt x="135" y="61"/>
                      <a:pt x="135" y="61"/>
                      <a:pt x="135" y="61"/>
                    </a:cubicBezTo>
                    <a:cubicBezTo>
                      <a:pt x="136" y="60"/>
                      <a:pt x="136" y="60"/>
                      <a:pt x="136" y="60"/>
                    </a:cubicBezTo>
                    <a:cubicBezTo>
                      <a:pt x="139" y="56"/>
                      <a:pt x="139" y="56"/>
                      <a:pt x="139" y="56"/>
                    </a:cubicBezTo>
                    <a:cubicBezTo>
                      <a:pt x="139" y="52"/>
                      <a:pt x="139" y="52"/>
                      <a:pt x="139" y="52"/>
                    </a:cubicBezTo>
                    <a:cubicBezTo>
                      <a:pt x="139" y="51"/>
                      <a:pt x="139" y="51"/>
                      <a:pt x="139" y="51"/>
                    </a:cubicBezTo>
                    <a:cubicBezTo>
                      <a:pt x="141" y="48"/>
                      <a:pt x="141" y="48"/>
                      <a:pt x="141" y="48"/>
                    </a:cubicBezTo>
                    <a:cubicBezTo>
                      <a:pt x="140" y="47"/>
                      <a:pt x="140" y="47"/>
                      <a:pt x="140" y="47"/>
                    </a:cubicBezTo>
                    <a:cubicBezTo>
                      <a:pt x="134" y="46"/>
                      <a:pt x="134" y="46"/>
                      <a:pt x="134" y="46"/>
                    </a:cubicBezTo>
                    <a:cubicBezTo>
                      <a:pt x="134" y="46"/>
                      <a:pt x="134" y="46"/>
                      <a:pt x="134" y="46"/>
                    </a:cubicBezTo>
                    <a:cubicBezTo>
                      <a:pt x="123" y="44"/>
                      <a:pt x="123" y="44"/>
                      <a:pt x="123" y="44"/>
                    </a:cubicBezTo>
                    <a:cubicBezTo>
                      <a:pt x="123" y="44"/>
                      <a:pt x="123" y="44"/>
                      <a:pt x="123" y="44"/>
                    </a:cubicBezTo>
                    <a:cubicBezTo>
                      <a:pt x="117" y="38"/>
                      <a:pt x="117" y="38"/>
                      <a:pt x="117" y="38"/>
                    </a:cubicBezTo>
                    <a:cubicBezTo>
                      <a:pt x="117" y="38"/>
                      <a:pt x="117" y="38"/>
                      <a:pt x="117" y="38"/>
                    </a:cubicBezTo>
                    <a:cubicBezTo>
                      <a:pt x="115" y="34"/>
                      <a:pt x="115" y="34"/>
                      <a:pt x="115" y="34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7" y="18"/>
                      <a:pt x="117" y="18"/>
                      <a:pt x="117" y="18"/>
                    </a:cubicBezTo>
                    <a:cubicBezTo>
                      <a:pt x="117" y="16"/>
                      <a:pt x="117" y="16"/>
                      <a:pt x="117" y="16"/>
                    </a:cubicBezTo>
                    <a:cubicBezTo>
                      <a:pt x="114" y="20"/>
                      <a:pt x="114" y="20"/>
                      <a:pt x="114" y="20"/>
                    </a:cubicBezTo>
                    <a:cubicBezTo>
                      <a:pt x="113" y="20"/>
                      <a:pt x="113" y="20"/>
                      <a:pt x="113" y="20"/>
                    </a:cubicBezTo>
                    <a:cubicBezTo>
                      <a:pt x="113" y="21"/>
                      <a:pt x="113" y="21"/>
                      <a:pt x="113" y="21"/>
                    </a:cubicBezTo>
                    <a:cubicBezTo>
                      <a:pt x="112" y="20"/>
                      <a:pt x="112" y="20"/>
                      <a:pt x="112" y="20"/>
                    </a:cubicBezTo>
                    <a:cubicBezTo>
                      <a:pt x="111" y="20"/>
                      <a:pt x="111" y="20"/>
                      <a:pt x="111" y="20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89" y="8"/>
                      <a:pt x="89" y="8"/>
                      <a:pt x="89" y="8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3"/>
                      <a:pt x="73" y="33"/>
                      <a:pt x="73" y="33"/>
                    </a:cubicBezTo>
                    <a:cubicBezTo>
                      <a:pt x="72" y="33"/>
                      <a:pt x="72" y="33"/>
                      <a:pt x="72" y="33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65" y="34"/>
                      <a:pt x="65" y="34"/>
                      <a:pt x="65" y="34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9" y="39"/>
                      <a:pt x="59" y="39"/>
                      <a:pt x="59" y="39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7" y="39"/>
                      <a:pt x="57" y="39"/>
                      <a:pt x="57" y="39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5" y="40"/>
                      <a:pt x="45" y="40"/>
                      <a:pt x="45" y="40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39" y="49"/>
                      <a:pt x="38" y="50"/>
                      <a:pt x="37" y="50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7" y="48"/>
                      <a:pt x="7" y="48"/>
                      <a:pt x="7" y="48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55"/>
                      <a:pt x="3" y="58"/>
                      <a:pt x="0" y="61"/>
                    </a:cubicBezTo>
                    <a:cubicBezTo>
                      <a:pt x="3" y="70"/>
                      <a:pt x="3" y="70"/>
                      <a:pt x="3" y="70"/>
                    </a:cubicBezTo>
                    <a:cubicBezTo>
                      <a:pt x="15" y="84"/>
                      <a:pt x="15" y="84"/>
                      <a:pt x="15" y="84"/>
                    </a:cubicBezTo>
                    <a:cubicBezTo>
                      <a:pt x="15" y="84"/>
                      <a:pt x="15" y="84"/>
                      <a:pt x="15" y="84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19" y="93"/>
                      <a:pt x="19" y="93"/>
                      <a:pt x="19" y="93"/>
                    </a:cubicBezTo>
                    <a:cubicBezTo>
                      <a:pt x="18" y="94"/>
                      <a:pt x="18" y="94"/>
                      <a:pt x="18" y="94"/>
                    </a:cubicBezTo>
                    <a:cubicBezTo>
                      <a:pt x="18" y="94"/>
                      <a:pt x="18" y="94"/>
                      <a:pt x="18" y="94"/>
                    </a:cubicBezTo>
                    <a:cubicBezTo>
                      <a:pt x="15" y="98"/>
                      <a:pt x="15" y="98"/>
                      <a:pt x="15" y="98"/>
                    </a:cubicBezTo>
                    <a:cubicBezTo>
                      <a:pt x="14" y="98"/>
                      <a:pt x="14" y="98"/>
                      <a:pt x="14" y="98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7" y="106"/>
                      <a:pt x="7" y="106"/>
                      <a:pt x="7" y="106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4" y="120"/>
                      <a:pt x="24" y="120"/>
                      <a:pt x="24" y="120"/>
                    </a:cubicBezTo>
                    <a:cubicBezTo>
                      <a:pt x="24" y="120"/>
                      <a:pt x="24" y="120"/>
                      <a:pt x="24" y="120"/>
                    </a:cubicBezTo>
                    <a:cubicBezTo>
                      <a:pt x="24" y="120"/>
                      <a:pt x="24" y="120"/>
                      <a:pt x="24" y="120"/>
                    </a:cubicBezTo>
                    <a:cubicBezTo>
                      <a:pt x="24" y="120"/>
                      <a:pt x="24" y="120"/>
                      <a:pt x="24" y="120"/>
                    </a:cubicBezTo>
                    <a:cubicBezTo>
                      <a:pt x="24" y="120"/>
                      <a:pt x="24" y="120"/>
                      <a:pt x="24" y="120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19" y="140"/>
                      <a:pt x="19" y="140"/>
                      <a:pt x="19" y="140"/>
                    </a:cubicBezTo>
                    <a:cubicBezTo>
                      <a:pt x="19" y="142"/>
                      <a:pt x="19" y="142"/>
                      <a:pt x="19" y="142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8" y="143"/>
                      <a:pt x="8" y="143"/>
                      <a:pt x="8" y="143"/>
                    </a:cubicBezTo>
                    <a:cubicBezTo>
                      <a:pt x="8" y="147"/>
                      <a:pt x="8" y="147"/>
                      <a:pt x="8" y="147"/>
                    </a:cubicBezTo>
                    <a:cubicBezTo>
                      <a:pt x="5" y="156"/>
                      <a:pt x="5" y="156"/>
                      <a:pt x="5" y="156"/>
                    </a:cubicBezTo>
                    <a:cubicBezTo>
                      <a:pt x="4" y="166"/>
                      <a:pt x="4" y="166"/>
                      <a:pt x="4" y="166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19" y="180"/>
                      <a:pt x="19" y="180"/>
                      <a:pt x="19" y="180"/>
                    </a:cubicBezTo>
                    <a:cubicBezTo>
                      <a:pt x="24" y="188"/>
                      <a:pt x="24" y="188"/>
                      <a:pt x="24" y="188"/>
                    </a:cubicBezTo>
                    <a:cubicBezTo>
                      <a:pt x="24" y="189"/>
                      <a:pt x="24" y="189"/>
                      <a:pt x="24" y="189"/>
                    </a:cubicBezTo>
                    <a:cubicBezTo>
                      <a:pt x="24" y="189"/>
                      <a:pt x="24" y="189"/>
                      <a:pt x="24" y="189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2" y="217"/>
                      <a:pt x="12" y="217"/>
                      <a:pt x="12" y="217"/>
                    </a:cubicBezTo>
                    <a:cubicBezTo>
                      <a:pt x="10" y="224"/>
                      <a:pt x="10" y="224"/>
                      <a:pt x="10" y="224"/>
                    </a:cubicBezTo>
                    <a:cubicBezTo>
                      <a:pt x="10" y="225"/>
                      <a:pt x="10" y="225"/>
                      <a:pt x="10" y="225"/>
                    </a:cubicBezTo>
                    <a:cubicBezTo>
                      <a:pt x="10" y="225"/>
                      <a:pt x="10" y="225"/>
                      <a:pt x="10" y="225"/>
                    </a:cubicBezTo>
                    <a:cubicBezTo>
                      <a:pt x="8" y="227"/>
                      <a:pt x="7" y="228"/>
                      <a:pt x="6" y="231"/>
                    </a:cubicBezTo>
                    <a:cubicBezTo>
                      <a:pt x="5" y="232"/>
                      <a:pt x="5" y="232"/>
                      <a:pt x="6" y="233"/>
                    </a:cubicBezTo>
                    <a:cubicBezTo>
                      <a:pt x="7" y="234"/>
                      <a:pt x="7" y="234"/>
                      <a:pt x="7" y="234"/>
                    </a:cubicBezTo>
                    <a:cubicBezTo>
                      <a:pt x="11" y="238"/>
                      <a:pt x="11" y="238"/>
                      <a:pt x="11" y="238"/>
                    </a:cubicBezTo>
                    <a:cubicBezTo>
                      <a:pt x="11" y="238"/>
                      <a:pt x="11" y="238"/>
                      <a:pt x="11" y="238"/>
                    </a:cubicBezTo>
                    <a:cubicBezTo>
                      <a:pt x="11" y="238"/>
                      <a:pt x="11" y="238"/>
                      <a:pt x="11" y="238"/>
                    </a:cubicBezTo>
                    <a:cubicBezTo>
                      <a:pt x="13" y="241"/>
                      <a:pt x="13" y="241"/>
                      <a:pt x="13" y="241"/>
                    </a:cubicBezTo>
                    <a:cubicBezTo>
                      <a:pt x="13" y="241"/>
                      <a:pt x="13" y="241"/>
                      <a:pt x="13" y="241"/>
                    </a:cubicBezTo>
                    <a:cubicBezTo>
                      <a:pt x="13" y="241"/>
                      <a:pt x="13" y="241"/>
                      <a:pt x="13" y="241"/>
                    </a:cubicBezTo>
                    <a:cubicBezTo>
                      <a:pt x="14" y="242"/>
                      <a:pt x="14" y="242"/>
                      <a:pt x="14" y="242"/>
                    </a:cubicBezTo>
                    <a:cubicBezTo>
                      <a:pt x="14" y="242"/>
                      <a:pt x="14" y="242"/>
                      <a:pt x="14" y="242"/>
                    </a:cubicBezTo>
                    <a:cubicBezTo>
                      <a:pt x="14" y="244"/>
                      <a:pt x="14" y="244"/>
                      <a:pt x="14" y="244"/>
                    </a:cubicBezTo>
                    <a:cubicBezTo>
                      <a:pt x="14" y="244"/>
                      <a:pt x="14" y="244"/>
                      <a:pt x="14" y="244"/>
                    </a:cubicBezTo>
                    <a:cubicBezTo>
                      <a:pt x="14" y="244"/>
                      <a:pt x="14" y="244"/>
                      <a:pt x="14" y="244"/>
                    </a:cubicBezTo>
                    <a:cubicBezTo>
                      <a:pt x="14" y="244"/>
                      <a:pt x="14" y="244"/>
                      <a:pt x="14" y="244"/>
                    </a:cubicBezTo>
                    <a:cubicBezTo>
                      <a:pt x="14" y="244"/>
                      <a:pt x="14" y="244"/>
                      <a:pt x="14" y="244"/>
                    </a:cubicBezTo>
                    <a:cubicBezTo>
                      <a:pt x="15" y="246"/>
                      <a:pt x="15" y="246"/>
                      <a:pt x="15" y="246"/>
                    </a:cubicBezTo>
                    <a:cubicBezTo>
                      <a:pt x="18" y="248"/>
                      <a:pt x="18" y="248"/>
                      <a:pt x="18" y="248"/>
                    </a:cubicBezTo>
                    <a:cubicBezTo>
                      <a:pt x="33" y="251"/>
                      <a:pt x="33" y="251"/>
                      <a:pt x="33" y="251"/>
                    </a:cubicBezTo>
                    <a:cubicBezTo>
                      <a:pt x="37" y="251"/>
                      <a:pt x="42" y="250"/>
                      <a:pt x="47" y="248"/>
                    </a:cubicBezTo>
                    <a:cubicBezTo>
                      <a:pt x="51" y="246"/>
                      <a:pt x="56" y="245"/>
                      <a:pt x="61" y="246"/>
                    </a:cubicBezTo>
                    <a:cubicBezTo>
                      <a:pt x="61" y="243"/>
                      <a:pt x="61" y="243"/>
                      <a:pt x="61" y="243"/>
                    </a:cubicBezTo>
                    <a:cubicBezTo>
                      <a:pt x="57" y="232"/>
                      <a:pt x="57" y="232"/>
                      <a:pt x="57" y="232"/>
                    </a:cubicBezTo>
                    <a:cubicBezTo>
                      <a:pt x="56" y="232"/>
                      <a:pt x="56" y="232"/>
                      <a:pt x="56" y="232"/>
                    </a:cubicBezTo>
                    <a:cubicBezTo>
                      <a:pt x="57" y="232"/>
                      <a:pt x="57" y="232"/>
                      <a:pt x="57" y="232"/>
                    </a:cubicBezTo>
                    <a:cubicBezTo>
                      <a:pt x="79" y="200"/>
                      <a:pt x="79" y="200"/>
                      <a:pt x="79" y="200"/>
                    </a:cubicBezTo>
                    <a:cubicBezTo>
                      <a:pt x="104" y="176"/>
                      <a:pt x="104" y="176"/>
                      <a:pt x="104" y="176"/>
                    </a:cubicBezTo>
                    <a:cubicBezTo>
                      <a:pt x="104" y="176"/>
                      <a:pt x="104" y="176"/>
                      <a:pt x="104" y="176"/>
                    </a:cubicBezTo>
                    <a:cubicBezTo>
                      <a:pt x="112" y="174"/>
                      <a:pt x="112" y="174"/>
                      <a:pt x="112" y="174"/>
                    </a:cubicBezTo>
                    <a:cubicBezTo>
                      <a:pt x="116" y="169"/>
                      <a:pt x="116" y="169"/>
                      <a:pt x="116" y="169"/>
                    </a:cubicBezTo>
                    <a:cubicBezTo>
                      <a:pt x="116" y="169"/>
                      <a:pt x="116" y="169"/>
                      <a:pt x="116" y="169"/>
                    </a:cubicBezTo>
                    <a:cubicBezTo>
                      <a:pt x="119" y="166"/>
                      <a:pt x="122" y="165"/>
                      <a:pt x="125" y="164"/>
                    </a:cubicBezTo>
                    <a:cubicBezTo>
                      <a:pt x="123" y="162"/>
                      <a:pt x="123" y="162"/>
                      <a:pt x="123" y="162"/>
                    </a:cubicBezTo>
                    <a:cubicBezTo>
                      <a:pt x="117" y="156"/>
                      <a:pt x="117" y="156"/>
                      <a:pt x="117" y="156"/>
                    </a:cubicBezTo>
                    <a:cubicBezTo>
                      <a:pt x="117" y="156"/>
                      <a:pt x="117" y="156"/>
                      <a:pt x="117" y="156"/>
                    </a:cubicBezTo>
                    <a:cubicBezTo>
                      <a:pt x="117" y="156"/>
                      <a:pt x="117" y="156"/>
                      <a:pt x="117" y="156"/>
                    </a:cubicBezTo>
                    <a:cubicBezTo>
                      <a:pt x="113" y="151"/>
                      <a:pt x="113" y="151"/>
                      <a:pt x="113" y="151"/>
                    </a:cubicBezTo>
                    <a:cubicBezTo>
                      <a:pt x="113" y="150"/>
                      <a:pt x="113" y="150"/>
                      <a:pt x="113" y="150"/>
                    </a:cubicBezTo>
                    <a:cubicBezTo>
                      <a:pt x="113" y="150"/>
                      <a:pt x="113" y="150"/>
                      <a:pt x="113" y="150"/>
                    </a:cubicBezTo>
                    <a:cubicBezTo>
                      <a:pt x="115" y="147"/>
                      <a:pt x="115" y="147"/>
                      <a:pt x="115" y="147"/>
                    </a:cubicBezTo>
                    <a:cubicBezTo>
                      <a:pt x="109" y="148"/>
                      <a:pt x="109" y="148"/>
                      <a:pt x="109" y="148"/>
                    </a:cubicBezTo>
                    <a:cubicBezTo>
                      <a:pt x="98" y="146"/>
                      <a:pt x="98" y="146"/>
                      <a:pt x="98" y="146"/>
                    </a:cubicBezTo>
                    <a:cubicBezTo>
                      <a:pt x="94" y="144"/>
                      <a:pt x="91" y="141"/>
                      <a:pt x="90" y="138"/>
                    </a:cubicBezTo>
                    <a:cubicBezTo>
                      <a:pt x="88" y="131"/>
                      <a:pt x="87" y="125"/>
                      <a:pt x="87" y="119"/>
                    </a:cubicBezTo>
                    <a:cubicBezTo>
                      <a:pt x="86" y="121"/>
                      <a:pt x="84" y="122"/>
                      <a:pt x="82" y="122"/>
                    </a:cubicBezTo>
                    <a:cubicBezTo>
                      <a:pt x="73" y="120"/>
                      <a:pt x="73" y="120"/>
                      <a:pt x="73" y="120"/>
                    </a:cubicBezTo>
                    <a:cubicBezTo>
                      <a:pt x="68" y="116"/>
                      <a:pt x="68" y="116"/>
                      <a:pt x="68" y="116"/>
                    </a:cubicBezTo>
                    <a:cubicBezTo>
                      <a:pt x="61" y="114"/>
                      <a:pt x="61" y="114"/>
                      <a:pt x="61" y="114"/>
                    </a:cubicBezTo>
                    <a:cubicBezTo>
                      <a:pt x="58" y="114"/>
                      <a:pt x="58" y="114"/>
                      <a:pt x="58" y="114"/>
                    </a:cubicBezTo>
                    <a:cubicBezTo>
                      <a:pt x="56" y="114"/>
                      <a:pt x="53" y="113"/>
                      <a:pt x="52" y="112"/>
                    </a:cubicBezTo>
                    <a:cubicBezTo>
                      <a:pt x="49" y="110"/>
                      <a:pt x="48" y="108"/>
                      <a:pt x="48" y="107"/>
                    </a:cubicBezTo>
                    <a:cubicBezTo>
                      <a:pt x="47" y="104"/>
                      <a:pt x="48" y="102"/>
                      <a:pt x="51" y="100"/>
                    </a:cubicBezTo>
                    <a:cubicBezTo>
                      <a:pt x="53" y="98"/>
                      <a:pt x="57" y="94"/>
                      <a:pt x="59" y="90"/>
                    </a:cubicBezTo>
                    <a:cubicBezTo>
                      <a:pt x="57" y="87"/>
                      <a:pt x="55" y="83"/>
                      <a:pt x="57" y="80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57" y="77"/>
                      <a:pt x="61" y="76"/>
                      <a:pt x="67" y="74"/>
                    </a:cubicBezTo>
                    <a:cubicBezTo>
                      <a:pt x="67" y="72"/>
                      <a:pt x="68" y="70"/>
                      <a:pt x="69" y="70"/>
                    </a:cubicBezTo>
                    <a:cubicBezTo>
                      <a:pt x="75" y="70"/>
                      <a:pt x="75" y="70"/>
                      <a:pt x="75" y="70"/>
                    </a:cubicBezTo>
                    <a:cubicBezTo>
                      <a:pt x="74" y="70"/>
                      <a:pt x="74" y="70"/>
                      <a:pt x="74" y="70"/>
                    </a:cubicBezTo>
                    <a:cubicBezTo>
                      <a:pt x="70" y="67"/>
                      <a:pt x="69" y="64"/>
                      <a:pt x="71" y="61"/>
                    </a:cubicBezTo>
                    <a:cubicBezTo>
                      <a:pt x="74" y="59"/>
                      <a:pt x="74" y="59"/>
                      <a:pt x="74" y="59"/>
                    </a:cubicBezTo>
                    <a:cubicBezTo>
                      <a:pt x="77" y="58"/>
                      <a:pt x="82" y="58"/>
                      <a:pt x="86" y="60"/>
                    </a:cubicBezTo>
                    <a:cubicBezTo>
                      <a:pt x="95" y="67"/>
                      <a:pt x="95" y="67"/>
                      <a:pt x="95" y="67"/>
                    </a:cubicBezTo>
                    <a:cubicBezTo>
                      <a:pt x="104" y="67"/>
                      <a:pt x="104" y="67"/>
                      <a:pt x="104" y="67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7" y="72"/>
                      <a:pt x="107" y="72"/>
                      <a:pt x="107" y="72"/>
                    </a:cubicBezTo>
                    <a:cubicBezTo>
                      <a:pt x="107" y="74"/>
                      <a:pt x="106" y="76"/>
                      <a:pt x="105" y="76"/>
                    </a:cubicBezTo>
                    <a:cubicBezTo>
                      <a:pt x="103" y="76"/>
                      <a:pt x="102" y="78"/>
                      <a:pt x="101" y="80"/>
                    </a:cubicBezTo>
                    <a:cubicBezTo>
                      <a:pt x="105" y="90"/>
                      <a:pt x="105" y="90"/>
                      <a:pt x="105" y="90"/>
                    </a:cubicBezTo>
                    <a:cubicBezTo>
                      <a:pt x="108" y="86"/>
                      <a:pt x="110" y="84"/>
                      <a:pt x="113" y="84"/>
                    </a:cubicBezTo>
                    <a:cubicBezTo>
                      <a:pt x="114" y="84"/>
                      <a:pt x="115" y="84"/>
                      <a:pt x="117" y="86"/>
                    </a:cubicBezTo>
                    <a:cubicBezTo>
                      <a:pt x="118" y="88"/>
                      <a:pt x="119" y="92"/>
                      <a:pt x="120" y="95"/>
                    </a:cubicBezTo>
                    <a:cubicBezTo>
                      <a:pt x="120" y="100"/>
                      <a:pt x="121" y="103"/>
                      <a:pt x="123" y="105"/>
                    </a:cubicBezTo>
                    <a:cubicBezTo>
                      <a:pt x="126" y="110"/>
                      <a:pt x="126" y="110"/>
                      <a:pt x="126" y="110"/>
                    </a:cubicBezTo>
                    <a:cubicBezTo>
                      <a:pt x="131" y="116"/>
                      <a:pt x="133" y="120"/>
                      <a:pt x="134" y="124"/>
                    </a:cubicBezTo>
                    <a:cubicBezTo>
                      <a:pt x="150" y="122"/>
                      <a:pt x="150" y="122"/>
                      <a:pt x="150" y="122"/>
                    </a:cubicBezTo>
                    <a:cubicBezTo>
                      <a:pt x="157" y="118"/>
                      <a:pt x="157" y="118"/>
                      <a:pt x="157" y="118"/>
                    </a:cubicBezTo>
                    <a:cubicBezTo>
                      <a:pt x="163" y="110"/>
                      <a:pt x="163" y="110"/>
                      <a:pt x="163" y="110"/>
                    </a:cubicBezTo>
                    <a:cubicBezTo>
                      <a:pt x="166" y="102"/>
                      <a:pt x="166" y="102"/>
                      <a:pt x="166" y="102"/>
                    </a:cubicBezTo>
                    <a:cubicBezTo>
                      <a:pt x="166" y="102"/>
                      <a:pt x="166" y="102"/>
                      <a:pt x="166" y="102"/>
                    </a:cubicBezTo>
                    <a:cubicBezTo>
                      <a:pt x="166" y="102"/>
                      <a:pt x="166" y="102"/>
                      <a:pt x="166" y="102"/>
                    </a:cubicBezTo>
                    <a:cubicBezTo>
                      <a:pt x="168" y="94"/>
                      <a:pt x="168" y="94"/>
                      <a:pt x="168" y="94"/>
                    </a:cubicBezTo>
                    <a:cubicBezTo>
                      <a:pt x="168" y="93"/>
                      <a:pt x="168" y="93"/>
                      <a:pt x="168" y="93"/>
                    </a:cubicBezTo>
                    <a:cubicBezTo>
                      <a:pt x="168" y="92"/>
                      <a:pt x="168" y="92"/>
                      <a:pt x="168" y="92"/>
                    </a:cubicBezTo>
                    <a:cubicBezTo>
                      <a:pt x="169" y="92"/>
                      <a:pt x="169" y="92"/>
                      <a:pt x="169" y="92"/>
                    </a:cubicBezTo>
                    <a:cubicBezTo>
                      <a:pt x="175" y="88"/>
                      <a:pt x="175" y="88"/>
                      <a:pt x="175" y="88"/>
                    </a:cubicBezTo>
                    <a:cubicBezTo>
                      <a:pt x="176" y="88"/>
                      <a:pt x="176" y="88"/>
                      <a:pt x="176" y="88"/>
                    </a:cubicBezTo>
                    <a:cubicBezTo>
                      <a:pt x="175" y="87"/>
                      <a:pt x="175" y="87"/>
                      <a:pt x="175" y="87"/>
                    </a:cubicBezTo>
                    <a:cubicBezTo>
                      <a:pt x="165" y="84"/>
                      <a:pt x="165" y="84"/>
                      <a:pt x="165" y="84"/>
                    </a:cubicBezTo>
                    <a:cubicBezTo>
                      <a:pt x="165" y="84"/>
                      <a:pt x="165" y="84"/>
                      <a:pt x="165" y="84"/>
                    </a:cubicBezTo>
                    <a:cubicBezTo>
                      <a:pt x="165" y="84"/>
                      <a:pt x="165" y="84"/>
                      <a:pt x="165" y="84"/>
                    </a:cubicBezTo>
                    <a:cubicBezTo>
                      <a:pt x="163" y="78"/>
                      <a:pt x="163" y="78"/>
                      <a:pt x="163" y="78"/>
                    </a:cubicBezTo>
                    <a:lnTo>
                      <a:pt x="162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5" name="iŝḷiḍè">
                <a:extLst>
                  <a:ext uri="{FF2B5EF4-FFF2-40B4-BE49-F238E27FC236}">
                    <a16:creationId xmlns:a16="http://schemas.microsoft.com/office/drawing/2014/main" xmlns="" id="{C76FE621-BB3B-4EA0-B602-7FE7F83BCE55}"/>
                  </a:ext>
                </a:extLst>
              </p:cNvPr>
              <p:cNvSpPr/>
              <p:nvPr/>
            </p:nvSpPr>
            <p:spPr bwMode="auto">
              <a:xfrm>
                <a:off x="3466" y="2126"/>
                <a:ext cx="440" cy="433"/>
              </a:xfrm>
              <a:custGeom>
                <a:avLst/>
                <a:gdLst>
                  <a:gd name="T0" fmla="*/ 41 w 186"/>
                  <a:gd name="T1" fmla="*/ 60 h 183"/>
                  <a:gd name="T2" fmla="*/ 2 w 186"/>
                  <a:gd name="T3" fmla="*/ 81 h 183"/>
                  <a:gd name="T4" fmla="*/ 15 w 186"/>
                  <a:gd name="T5" fmla="*/ 111 h 183"/>
                  <a:gd name="T6" fmla="*/ 16 w 186"/>
                  <a:gd name="T7" fmla="*/ 111 h 183"/>
                  <a:gd name="T8" fmla="*/ 34 w 186"/>
                  <a:gd name="T9" fmla="*/ 143 h 183"/>
                  <a:gd name="T10" fmla="*/ 44 w 186"/>
                  <a:gd name="T11" fmla="*/ 145 h 183"/>
                  <a:gd name="T12" fmla="*/ 53 w 186"/>
                  <a:gd name="T13" fmla="*/ 150 h 183"/>
                  <a:gd name="T14" fmla="*/ 106 w 186"/>
                  <a:gd name="T15" fmla="*/ 155 h 183"/>
                  <a:gd name="T16" fmla="*/ 109 w 186"/>
                  <a:gd name="T17" fmla="*/ 173 h 183"/>
                  <a:gd name="T18" fmla="*/ 130 w 186"/>
                  <a:gd name="T19" fmla="*/ 171 h 183"/>
                  <a:gd name="T20" fmla="*/ 142 w 186"/>
                  <a:gd name="T21" fmla="*/ 183 h 183"/>
                  <a:gd name="T22" fmla="*/ 151 w 186"/>
                  <a:gd name="T23" fmla="*/ 174 h 183"/>
                  <a:gd name="T24" fmla="*/ 163 w 186"/>
                  <a:gd name="T25" fmla="*/ 175 h 183"/>
                  <a:gd name="T26" fmla="*/ 174 w 186"/>
                  <a:gd name="T27" fmla="*/ 165 h 183"/>
                  <a:gd name="T28" fmla="*/ 172 w 186"/>
                  <a:gd name="T29" fmla="*/ 163 h 183"/>
                  <a:gd name="T30" fmla="*/ 173 w 186"/>
                  <a:gd name="T31" fmla="*/ 153 h 183"/>
                  <a:gd name="T32" fmla="*/ 152 w 186"/>
                  <a:gd name="T33" fmla="*/ 147 h 183"/>
                  <a:gd name="T34" fmla="*/ 142 w 186"/>
                  <a:gd name="T35" fmla="*/ 131 h 183"/>
                  <a:gd name="T36" fmla="*/ 138 w 186"/>
                  <a:gd name="T37" fmla="*/ 118 h 183"/>
                  <a:gd name="T38" fmla="*/ 149 w 186"/>
                  <a:gd name="T39" fmla="*/ 113 h 183"/>
                  <a:gd name="T40" fmla="*/ 156 w 186"/>
                  <a:gd name="T41" fmla="*/ 102 h 183"/>
                  <a:gd name="T42" fmla="*/ 160 w 186"/>
                  <a:gd name="T43" fmla="*/ 98 h 183"/>
                  <a:gd name="T44" fmla="*/ 160 w 186"/>
                  <a:gd name="T45" fmla="*/ 81 h 183"/>
                  <a:gd name="T46" fmla="*/ 170 w 186"/>
                  <a:gd name="T47" fmla="*/ 83 h 183"/>
                  <a:gd name="T48" fmla="*/ 171 w 186"/>
                  <a:gd name="T49" fmla="*/ 84 h 183"/>
                  <a:gd name="T50" fmla="*/ 186 w 186"/>
                  <a:gd name="T51" fmla="*/ 81 h 183"/>
                  <a:gd name="T52" fmla="*/ 169 w 186"/>
                  <a:gd name="T53" fmla="*/ 68 h 183"/>
                  <a:gd name="T54" fmla="*/ 152 w 186"/>
                  <a:gd name="T55" fmla="*/ 63 h 183"/>
                  <a:gd name="T56" fmla="*/ 152 w 186"/>
                  <a:gd name="T57" fmla="*/ 63 h 183"/>
                  <a:gd name="T58" fmla="*/ 131 w 186"/>
                  <a:gd name="T59" fmla="*/ 48 h 183"/>
                  <a:gd name="T60" fmla="*/ 148 w 186"/>
                  <a:gd name="T61" fmla="*/ 29 h 183"/>
                  <a:gd name="T62" fmla="*/ 142 w 186"/>
                  <a:gd name="T63" fmla="*/ 9 h 183"/>
                  <a:gd name="T64" fmla="*/ 114 w 186"/>
                  <a:gd name="T65" fmla="*/ 14 h 183"/>
                  <a:gd name="T66" fmla="*/ 101 w 186"/>
                  <a:gd name="T67" fmla="*/ 7 h 183"/>
                  <a:gd name="T68" fmla="*/ 96 w 186"/>
                  <a:gd name="T69" fmla="*/ 5 h 183"/>
                  <a:gd name="T70" fmla="*/ 95 w 186"/>
                  <a:gd name="T71" fmla="*/ 3 h 183"/>
                  <a:gd name="T72" fmla="*/ 95 w 186"/>
                  <a:gd name="T73" fmla="*/ 3 h 183"/>
                  <a:gd name="T74" fmla="*/ 94 w 186"/>
                  <a:gd name="T75" fmla="*/ 1 h 183"/>
                  <a:gd name="T76" fmla="*/ 94 w 186"/>
                  <a:gd name="T77" fmla="*/ 0 h 183"/>
                  <a:gd name="T78" fmla="*/ 93 w 186"/>
                  <a:gd name="T79" fmla="*/ 11 h 183"/>
                  <a:gd name="T80" fmla="*/ 92 w 186"/>
                  <a:gd name="T81" fmla="*/ 18 h 183"/>
                  <a:gd name="T82" fmla="*/ 93 w 186"/>
                  <a:gd name="T83" fmla="*/ 34 h 183"/>
                  <a:gd name="T84" fmla="*/ 92 w 186"/>
                  <a:gd name="T85" fmla="*/ 35 h 183"/>
                  <a:gd name="T86" fmla="*/ 87 w 186"/>
                  <a:gd name="T87" fmla="*/ 48 h 183"/>
                  <a:gd name="T88" fmla="*/ 67 w 186"/>
                  <a:gd name="T89" fmla="*/ 55 h 183"/>
                  <a:gd name="T90" fmla="*/ 42 w 186"/>
                  <a:gd name="T91" fmla="*/ 6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6" h="183">
                    <a:moveTo>
                      <a:pt x="42" y="60"/>
                    </a:moveTo>
                    <a:cubicBezTo>
                      <a:pt x="41" y="60"/>
                      <a:pt x="41" y="60"/>
                      <a:pt x="41" y="60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0" y="95"/>
                      <a:pt x="2" y="103"/>
                      <a:pt x="6" y="105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18" y="126"/>
                      <a:pt x="18" y="126"/>
                      <a:pt x="18" y="126"/>
                    </a:cubicBezTo>
                    <a:cubicBezTo>
                      <a:pt x="26" y="136"/>
                      <a:pt x="31" y="141"/>
                      <a:pt x="34" y="143"/>
                    </a:cubicBezTo>
                    <a:cubicBezTo>
                      <a:pt x="42" y="145"/>
                      <a:pt x="42" y="145"/>
                      <a:pt x="42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4" y="145"/>
                      <a:pt x="44" y="145"/>
                      <a:pt x="44" y="145"/>
                    </a:cubicBezTo>
                    <a:cubicBezTo>
                      <a:pt x="45" y="147"/>
                      <a:pt x="48" y="149"/>
                      <a:pt x="53" y="150"/>
                    </a:cubicBezTo>
                    <a:cubicBezTo>
                      <a:pt x="77" y="151"/>
                      <a:pt x="77" y="151"/>
                      <a:pt x="77" y="151"/>
                    </a:cubicBezTo>
                    <a:cubicBezTo>
                      <a:pt x="94" y="151"/>
                      <a:pt x="104" y="153"/>
                      <a:pt x="106" y="155"/>
                    </a:cubicBezTo>
                    <a:cubicBezTo>
                      <a:pt x="108" y="156"/>
                      <a:pt x="109" y="160"/>
                      <a:pt x="108" y="166"/>
                    </a:cubicBezTo>
                    <a:cubicBezTo>
                      <a:pt x="108" y="170"/>
                      <a:pt x="108" y="173"/>
                      <a:pt x="109" y="173"/>
                    </a:cubicBezTo>
                    <a:cubicBezTo>
                      <a:pt x="118" y="171"/>
                      <a:pt x="118" y="171"/>
                      <a:pt x="118" y="171"/>
                    </a:cubicBezTo>
                    <a:cubicBezTo>
                      <a:pt x="124" y="169"/>
                      <a:pt x="128" y="169"/>
                      <a:pt x="130" y="171"/>
                    </a:cubicBezTo>
                    <a:cubicBezTo>
                      <a:pt x="134" y="175"/>
                      <a:pt x="134" y="175"/>
                      <a:pt x="134" y="175"/>
                    </a:cubicBezTo>
                    <a:cubicBezTo>
                      <a:pt x="138" y="181"/>
                      <a:pt x="142" y="183"/>
                      <a:pt x="142" y="183"/>
                    </a:cubicBezTo>
                    <a:cubicBezTo>
                      <a:pt x="145" y="182"/>
                      <a:pt x="148" y="179"/>
                      <a:pt x="150" y="175"/>
                    </a:cubicBezTo>
                    <a:cubicBezTo>
                      <a:pt x="151" y="174"/>
                      <a:pt x="151" y="174"/>
                      <a:pt x="151" y="174"/>
                    </a:cubicBezTo>
                    <a:cubicBezTo>
                      <a:pt x="158" y="179"/>
                      <a:pt x="158" y="179"/>
                      <a:pt x="158" y="179"/>
                    </a:cubicBezTo>
                    <a:cubicBezTo>
                      <a:pt x="163" y="175"/>
                      <a:pt x="163" y="175"/>
                      <a:pt x="163" y="175"/>
                    </a:cubicBezTo>
                    <a:cubicBezTo>
                      <a:pt x="164" y="169"/>
                      <a:pt x="167" y="167"/>
                      <a:pt x="172" y="166"/>
                    </a:cubicBezTo>
                    <a:cubicBezTo>
                      <a:pt x="174" y="165"/>
                      <a:pt x="174" y="165"/>
                      <a:pt x="174" y="165"/>
                    </a:cubicBezTo>
                    <a:cubicBezTo>
                      <a:pt x="173" y="164"/>
                      <a:pt x="173" y="164"/>
                      <a:pt x="173" y="164"/>
                    </a:cubicBezTo>
                    <a:cubicBezTo>
                      <a:pt x="172" y="163"/>
                      <a:pt x="172" y="163"/>
                      <a:pt x="172" y="163"/>
                    </a:cubicBezTo>
                    <a:cubicBezTo>
                      <a:pt x="172" y="163"/>
                      <a:pt x="172" y="163"/>
                      <a:pt x="172" y="163"/>
                    </a:cubicBezTo>
                    <a:cubicBezTo>
                      <a:pt x="173" y="153"/>
                      <a:pt x="173" y="153"/>
                      <a:pt x="173" y="153"/>
                    </a:cubicBezTo>
                    <a:cubicBezTo>
                      <a:pt x="170" y="148"/>
                      <a:pt x="166" y="146"/>
                      <a:pt x="161" y="147"/>
                    </a:cubicBezTo>
                    <a:cubicBezTo>
                      <a:pt x="157" y="148"/>
                      <a:pt x="154" y="148"/>
                      <a:pt x="152" y="147"/>
                    </a:cubicBezTo>
                    <a:cubicBezTo>
                      <a:pt x="152" y="145"/>
                      <a:pt x="152" y="145"/>
                      <a:pt x="152" y="143"/>
                    </a:cubicBezTo>
                    <a:cubicBezTo>
                      <a:pt x="149" y="138"/>
                      <a:pt x="146" y="134"/>
                      <a:pt x="142" y="131"/>
                    </a:cubicBezTo>
                    <a:cubicBezTo>
                      <a:pt x="138" y="127"/>
                      <a:pt x="136" y="123"/>
                      <a:pt x="138" y="119"/>
                    </a:cubicBezTo>
                    <a:cubicBezTo>
                      <a:pt x="138" y="118"/>
                      <a:pt x="138" y="118"/>
                      <a:pt x="138" y="118"/>
                    </a:cubicBezTo>
                    <a:cubicBezTo>
                      <a:pt x="150" y="120"/>
                      <a:pt x="150" y="120"/>
                      <a:pt x="150" y="120"/>
                    </a:cubicBezTo>
                    <a:cubicBezTo>
                      <a:pt x="149" y="113"/>
                      <a:pt x="149" y="113"/>
                      <a:pt x="149" y="113"/>
                    </a:cubicBezTo>
                    <a:cubicBezTo>
                      <a:pt x="148" y="109"/>
                      <a:pt x="149" y="107"/>
                      <a:pt x="151" y="105"/>
                    </a:cubicBezTo>
                    <a:cubicBezTo>
                      <a:pt x="152" y="103"/>
                      <a:pt x="154" y="102"/>
                      <a:pt x="156" y="102"/>
                    </a:cubicBezTo>
                    <a:cubicBezTo>
                      <a:pt x="160" y="100"/>
                      <a:pt x="160" y="100"/>
                      <a:pt x="160" y="100"/>
                    </a:cubicBezTo>
                    <a:cubicBezTo>
                      <a:pt x="160" y="98"/>
                      <a:pt x="160" y="98"/>
                      <a:pt x="160" y="98"/>
                    </a:cubicBezTo>
                    <a:cubicBezTo>
                      <a:pt x="157" y="91"/>
                      <a:pt x="156" y="85"/>
                      <a:pt x="157" y="83"/>
                    </a:cubicBezTo>
                    <a:cubicBezTo>
                      <a:pt x="160" y="81"/>
                      <a:pt x="160" y="81"/>
                      <a:pt x="160" y="81"/>
                    </a:cubicBezTo>
                    <a:cubicBezTo>
                      <a:pt x="161" y="80"/>
                      <a:pt x="165" y="81"/>
                      <a:pt x="170" y="83"/>
                    </a:cubicBezTo>
                    <a:cubicBezTo>
                      <a:pt x="170" y="83"/>
                      <a:pt x="170" y="83"/>
                      <a:pt x="170" y="83"/>
                    </a:cubicBezTo>
                    <a:cubicBezTo>
                      <a:pt x="171" y="83"/>
                      <a:pt x="171" y="83"/>
                      <a:pt x="171" y="83"/>
                    </a:cubicBezTo>
                    <a:cubicBezTo>
                      <a:pt x="171" y="84"/>
                      <a:pt x="171" y="84"/>
                      <a:pt x="171" y="84"/>
                    </a:cubicBezTo>
                    <a:cubicBezTo>
                      <a:pt x="175" y="89"/>
                      <a:pt x="178" y="93"/>
                      <a:pt x="179" y="93"/>
                    </a:cubicBezTo>
                    <a:cubicBezTo>
                      <a:pt x="186" y="81"/>
                      <a:pt x="186" y="81"/>
                      <a:pt x="186" y="81"/>
                    </a:cubicBezTo>
                    <a:cubicBezTo>
                      <a:pt x="180" y="73"/>
                      <a:pt x="176" y="67"/>
                      <a:pt x="175" y="64"/>
                    </a:cubicBezTo>
                    <a:cubicBezTo>
                      <a:pt x="169" y="68"/>
                      <a:pt x="169" y="68"/>
                      <a:pt x="169" y="68"/>
                    </a:cubicBezTo>
                    <a:cubicBezTo>
                      <a:pt x="168" y="67"/>
                      <a:pt x="168" y="67"/>
                      <a:pt x="168" y="67"/>
                    </a:cubicBezTo>
                    <a:cubicBezTo>
                      <a:pt x="152" y="63"/>
                      <a:pt x="152" y="63"/>
                      <a:pt x="152" y="63"/>
                    </a:cubicBezTo>
                    <a:cubicBezTo>
                      <a:pt x="152" y="63"/>
                      <a:pt x="152" y="63"/>
                      <a:pt x="152" y="63"/>
                    </a:cubicBezTo>
                    <a:cubicBezTo>
                      <a:pt x="152" y="63"/>
                      <a:pt x="152" y="63"/>
                      <a:pt x="152" y="63"/>
                    </a:cubicBezTo>
                    <a:cubicBezTo>
                      <a:pt x="145" y="60"/>
                      <a:pt x="141" y="56"/>
                      <a:pt x="140" y="53"/>
                    </a:cubicBezTo>
                    <a:cubicBezTo>
                      <a:pt x="131" y="48"/>
                      <a:pt x="131" y="48"/>
                      <a:pt x="131" y="48"/>
                    </a:cubicBezTo>
                    <a:cubicBezTo>
                      <a:pt x="131" y="39"/>
                      <a:pt x="131" y="39"/>
                      <a:pt x="131" y="39"/>
                    </a:cubicBezTo>
                    <a:cubicBezTo>
                      <a:pt x="148" y="29"/>
                      <a:pt x="148" y="29"/>
                      <a:pt x="148" y="29"/>
                    </a:cubicBezTo>
                    <a:cubicBezTo>
                      <a:pt x="148" y="24"/>
                      <a:pt x="146" y="19"/>
                      <a:pt x="144" y="15"/>
                    </a:cubicBezTo>
                    <a:cubicBezTo>
                      <a:pt x="142" y="9"/>
                      <a:pt x="142" y="9"/>
                      <a:pt x="142" y="9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24" y="13"/>
                      <a:pt x="119" y="14"/>
                      <a:pt x="114" y="14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99" y="7"/>
                      <a:pt x="99" y="7"/>
                      <a:pt x="99" y="7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4" y="1"/>
                      <a:pt x="94" y="1"/>
                      <a:pt x="94" y="1"/>
                    </a:cubicBezTo>
                    <a:cubicBezTo>
                      <a:pt x="94" y="1"/>
                      <a:pt x="94" y="1"/>
                      <a:pt x="94" y="1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3" y="11"/>
                      <a:pt x="93" y="11"/>
                      <a:pt x="93" y="11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92" y="16"/>
                      <a:pt x="91" y="17"/>
                      <a:pt x="92" y="18"/>
                    </a:cubicBezTo>
                    <a:cubicBezTo>
                      <a:pt x="94" y="21"/>
                      <a:pt x="93" y="24"/>
                      <a:pt x="91" y="27"/>
                    </a:cubicBezTo>
                    <a:cubicBezTo>
                      <a:pt x="93" y="34"/>
                      <a:pt x="93" y="34"/>
                      <a:pt x="93" y="34"/>
                    </a:cubicBezTo>
                    <a:cubicBezTo>
                      <a:pt x="92" y="34"/>
                      <a:pt x="92" y="34"/>
                      <a:pt x="92" y="34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48"/>
                      <a:pt x="87" y="48"/>
                      <a:pt x="87" y="48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77" y="53"/>
                      <a:pt x="71" y="55"/>
                      <a:pt x="67" y="55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42" y="60"/>
                      <a:pt x="42" y="60"/>
                      <a:pt x="42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6" name="îṧľíde">
                <a:extLst>
                  <a:ext uri="{FF2B5EF4-FFF2-40B4-BE49-F238E27FC236}">
                    <a16:creationId xmlns:a16="http://schemas.microsoft.com/office/drawing/2014/main" xmlns="" id="{F21200BC-E99C-45F8-8058-DB7AD38D9CF9}"/>
                  </a:ext>
                </a:extLst>
              </p:cNvPr>
              <p:cNvSpPr/>
              <p:nvPr/>
            </p:nvSpPr>
            <p:spPr bwMode="auto">
              <a:xfrm>
                <a:off x="4292" y="3051"/>
                <a:ext cx="125" cy="303"/>
              </a:xfrm>
              <a:custGeom>
                <a:avLst/>
                <a:gdLst>
                  <a:gd name="T0" fmla="*/ 40 w 53"/>
                  <a:gd name="T1" fmla="*/ 0 h 128"/>
                  <a:gd name="T2" fmla="*/ 12 w 53"/>
                  <a:gd name="T3" fmla="*/ 35 h 128"/>
                  <a:gd name="T4" fmla="*/ 0 w 53"/>
                  <a:gd name="T5" fmla="*/ 54 h 128"/>
                  <a:gd name="T6" fmla="*/ 3 w 53"/>
                  <a:gd name="T7" fmla="*/ 76 h 128"/>
                  <a:gd name="T8" fmla="*/ 3 w 53"/>
                  <a:gd name="T9" fmla="*/ 77 h 128"/>
                  <a:gd name="T10" fmla="*/ 3 w 53"/>
                  <a:gd name="T11" fmla="*/ 77 h 128"/>
                  <a:gd name="T12" fmla="*/ 1 w 53"/>
                  <a:gd name="T13" fmla="*/ 92 h 128"/>
                  <a:gd name="T14" fmla="*/ 2 w 53"/>
                  <a:gd name="T15" fmla="*/ 101 h 128"/>
                  <a:gd name="T16" fmla="*/ 18 w 53"/>
                  <a:gd name="T17" fmla="*/ 112 h 128"/>
                  <a:gd name="T18" fmla="*/ 18 w 53"/>
                  <a:gd name="T19" fmla="*/ 112 h 128"/>
                  <a:gd name="T20" fmla="*/ 19 w 53"/>
                  <a:gd name="T21" fmla="*/ 112 h 128"/>
                  <a:gd name="T22" fmla="*/ 19 w 53"/>
                  <a:gd name="T23" fmla="*/ 113 h 128"/>
                  <a:gd name="T24" fmla="*/ 19 w 53"/>
                  <a:gd name="T25" fmla="*/ 113 h 128"/>
                  <a:gd name="T26" fmla="*/ 25 w 53"/>
                  <a:gd name="T27" fmla="*/ 124 h 128"/>
                  <a:gd name="T28" fmla="*/ 31 w 53"/>
                  <a:gd name="T29" fmla="*/ 128 h 128"/>
                  <a:gd name="T30" fmla="*/ 33 w 53"/>
                  <a:gd name="T31" fmla="*/ 102 h 128"/>
                  <a:gd name="T32" fmla="*/ 33 w 53"/>
                  <a:gd name="T33" fmla="*/ 101 h 128"/>
                  <a:gd name="T34" fmla="*/ 45 w 53"/>
                  <a:gd name="T35" fmla="*/ 73 h 128"/>
                  <a:gd name="T36" fmla="*/ 49 w 53"/>
                  <a:gd name="T37" fmla="*/ 40 h 128"/>
                  <a:gd name="T38" fmla="*/ 49 w 53"/>
                  <a:gd name="T39" fmla="*/ 39 h 128"/>
                  <a:gd name="T40" fmla="*/ 49 w 53"/>
                  <a:gd name="T41" fmla="*/ 39 h 128"/>
                  <a:gd name="T42" fmla="*/ 53 w 53"/>
                  <a:gd name="T43" fmla="*/ 30 h 128"/>
                  <a:gd name="T44" fmla="*/ 50 w 53"/>
                  <a:gd name="T45" fmla="*/ 22 h 128"/>
                  <a:gd name="T46" fmla="*/ 50 w 53"/>
                  <a:gd name="T47" fmla="*/ 22 h 128"/>
                  <a:gd name="T48" fmla="*/ 49 w 53"/>
                  <a:gd name="T49" fmla="*/ 22 h 128"/>
                  <a:gd name="T50" fmla="*/ 49 w 53"/>
                  <a:gd name="T51" fmla="*/ 12 h 128"/>
                  <a:gd name="T52" fmla="*/ 49 w 53"/>
                  <a:gd name="T53" fmla="*/ 11 h 128"/>
                  <a:gd name="T54" fmla="*/ 49 w 53"/>
                  <a:gd name="T55" fmla="*/ 11 h 128"/>
                  <a:gd name="T56" fmla="*/ 51 w 53"/>
                  <a:gd name="T57" fmla="*/ 8 h 128"/>
                  <a:gd name="T58" fmla="*/ 53 w 53"/>
                  <a:gd name="T59" fmla="*/ 6 h 128"/>
                  <a:gd name="T60" fmla="*/ 40 w 53"/>
                  <a:gd name="T6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3" h="128">
                    <a:moveTo>
                      <a:pt x="40" y="0"/>
                    </a:moveTo>
                    <a:cubicBezTo>
                      <a:pt x="27" y="9"/>
                      <a:pt x="18" y="21"/>
                      <a:pt x="12" y="35"/>
                    </a:cubicBezTo>
                    <a:cubicBezTo>
                      <a:pt x="7" y="47"/>
                      <a:pt x="3" y="53"/>
                      <a:pt x="0" y="54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3" y="77"/>
                      <a:pt x="3" y="77"/>
                      <a:pt x="3" y="77"/>
                    </a:cubicBezTo>
                    <a:cubicBezTo>
                      <a:pt x="3" y="77"/>
                      <a:pt x="3" y="77"/>
                      <a:pt x="3" y="77"/>
                    </a:cubicBezTo>
                    <a:cubicBezTo>
                      <a:pt x="1" y="92"/>
                      <a:pt x="1" y="92"/>
                      <a:pt x="1" y="92"/>
                    </a:cubicBezTo>
                    <a:cubicBezTo>
                      <a:pt x="0" y="97"/>
                      <a:pt x="1" y="100"/>
                      <a:pt x="2" y="101"/>
                    </a:cubicBezTo>
                    <a:cubicBezTo>
                      <a:pt x="18" y="112"/>
                      <a:pt x="18" y="112"/>
                      <a:pt x="18" y="112"/>
                    </a:cubicBezTo>
                    <a:cubicBezTo>
                      <a:pt x="18" y="112"/>
                      <a:pt x="18" y="112"/>
                      <a:pt x="18" y="112"/>
                    </a:cubicBezTo>
                    <a:cubicBezTo>
                      <a:pt x="19" y="112"/>
                      <a:pt x="19" y="112"/>
                      <a:pt x="19" y="112"/>
                    </a:cubicBezTo>
                    <a:cubicBezTo>
                      <a:pt x="19" y="113"/>
                      <a:pt x="19" y="113"/>
                      <a:pt x="19" y="113"/>
                    </a:cubicBezTo>
                    <a:cubicBezTo>
                      <a:pt x="19" y="113"/>
                      <a:pt x="19" y="113"/>
                      <a:pt x="19" y="113"/>
                    </a:cubicBezTo>
                    <a:cubicBezTo>
                      <a:pt x="20" y="116"/>
                      <a:pt x="22" y="120"/>
                      <a:pt x="25" y="124"/>
                    </a:cubicBezTo>
                    <a:cubicBezTo>
                      <a:pt x="27" y="126"/>
                      <a:pt x="29" y="127"/>
                      <a:pt x="31" y="128"/>
                    </a:cubicBezTo>
                    <a:cubicBezTo>
                      <a:pt x="33" y="102"/>
                      <a:pt x="33" y="102"/>
                      <a:pt x="33" y="102"/>
                    </a:cubicBezTo>
                    <a:cubicBezTo>
                      <a:pt x="33" y="101"/>
                      <a:pt x="33" y="101"/>
                      <a:pt x="33" y="101"/>
                    </a:cubicBezTo>
                    <a:cubicBezTo>
                      <a:pt x="45" y="73"/>
                      <a:pt x="45" y="73"/>
                      <a:pt x="45" y="73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0" y="22"/>
                      <a:pt x="50" y="22"/>
                      <a:pt x="50" y="22"/>
                    </a:cubicBezTo>
                    <a:cubicBezTo>
                      <a:pt x="50" y="22"/>
                      <a:pt x="50" y="22"/>
                      <a:pt x="50" y="22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3" y="6"/>
                      <a:pt x="53" y="6"/>
                      <a:pt x="53" y="6"/>
                    </a:cubicBez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77" name="îṩḷiḓe">
                <a:extLst>
                  <a:ext uri="{FF2B5EF4-FFF2-40B4-BE49-F238E27FC236}">
                    <a16:creationId xmlns:a16="http://schemas.microsoft.com/office/drawing/2014/main" xmlns="" id="{A0445BCB-2C9E-4025-A826-F19E0523A289}"/>
                  </a:ext>
                </a:extLst>
              </p:cNvPr>
              <p:cNvSpPr/>
              <p:nvPr/>
            </p:nvSpPr>
            <p:spPr bwMode="auto">
              <a:xfrm>
                <a:off x="3366" y="3588"/>
                <a:ext cx="195" cy="166"/>
              </a:xfrm>
              <a:custGeom>
                <a:avLst/>
                <a:gdLst>
                  <a:gd name="T0" fmla="*/ 37 w 82"/>
                  <a:gd name="T1" fmla="*/ 7 h 70"/>
                  <a:gd name="T2" fmla="*/ 36 w 82"/>
                  <a:gd name="T3" fmla="*/ 9 h 70"/>
                  <a:gd name="T4" fmla="*/ 36 w 82"/>
                  <a:gd name="T5" fmla="*/ 9 h 70"/>
                  <a:gd name="T6" fmla="*/ 35 w 82"/>
                  <a:gd name="T7" fmla="*/ 10 h 70"/>
                  <a:gd name="T8" fmla="*/ 19 w 82"/>
                  <a:gd name="T9" fmla="*/ 14 h 70"/>
                  <a:gd name="T10" fmla="*/ 20 w 82"/>
                  <a:gd name="T11" fmla="*/ 16 h 70"/>
                  <a:gd name="T12" fmla="*/ 25 w 82"/>
                  <a:gd name="T13" fmla="*/ 22 h 70"/>
                  <a:gd name="T14" fmla="*/ 23 w 82"/>
                  <a:gd name="T15" fmla="*/ 23 h 70"/>
                  <a:gd name="T16" fmla="*/ 16 w 82"/>
                  <a:gd name="T17" fmla="*/ 27 h 70"/>
                  <a:gd name="T18" fmla="*/ 4 w 82"/>
                  <a:gd name="T19" fmla="*/ 36 h 70"/>
                  <a:gd name="T20" fmla="*/ 6 w 82"/>
                  <a:gd name="T21" fmla="*/ 63 h 70"/>
                  <a:gd name="T22" fmla="*/ 18 w 82"/>
                  <a:gd name="T23" fmla="*/ 64 h 70"/>
                  <a:gd name="T24" fmla="*/ 19 w 82"/>
                  <a:gd name="T25" fmla="*/ 64 h 70"/>
                  <a:gd name="T26" fmla="*/ 19 w 82"/>
                  <a:gd name="T27" fmla="*/ 64 h 70"/>
                  <a:gd name="T28" fmla="*/ 31 w 82"/>
                  <a:gd name="T29" fmla="*/ 70 h 70"/>
                  <a:gd name="T30" fmla="*/ 44 w 82"/>
                  <a:gd name="T31" fmla="*/ 68 h 70"/>
                  <a:gd name="T32" fmla="*/ 62 w 82"/>
                  <a:gd name="T33" fmla="*/ 53 h 70"/>
                  <a:gd name="T34" fmla="*/ 63 w 82"/>
                  <a:gd name="T35" fmla="*/ 53 h 70"/>
                  <a:gd name="T36" fmla="*/ 64 w 82"/>
                  <a:gd name="T37" fmla="*/ 52 h 70"/>
                  <a:gd name="T38" fmla="*/ 69 w 82"/>
                  <a:gd name="T39" fmla="*/ 50 h 70"/>
                  <a:gd name="T40" fmla="*/ 68 w 82"/>
                  <a:gd name="T41" fmla="*/ 33 h 70"/>
                  <a:gd name="T42" fmla="*/ 68 w 82"/>
                  <a:gd name="T43" fmla="*/ 33 h 70"/>
                  <a:gd name="T44" fmla="*/ 75 w 82"/>
                  <a:gd name="T45" fmla="*/ 22 h 70"/>
                  <a:gd name="T46" fmla="*/ 75 w 82"/>
                  <a:gd name="T47" fmla="*/ 22 h 70"/>
                  <a:gd name="T48" fmla="*/ 75 w 82"/>
                  <a:gd name="T49" fmla="*/ 22 h 70"/>
                  <a:gd name="T50" fmla="*/ 81 w 82"/>
                  <a:gd name="T51" fmla="*/ 17 h 70"/>
                  <a:gd name="T52" fmla="*/ 79 w 82"/>
                  <a:gd name="T53" fmla="*/ 5 h 70"/>
                  <a:gd name="T54" fmla="*/ 74 w 82"/>
                  <a:gd name="T55" fmla="*/ 0 h 70"/>
                  <a:gd name="T56" fmla="*/ 74 w 82"/>
                  <a:gd name="T57" fmla="*/ 6 h 70"/>
                  <a:gd name="T58" fmla="*/ 64 w 82"/>
                  <a:gd name="T59" fmla="*/ 4 h 70"/>
                  <a:gd name="T60" fmla="*/ 59 w 82"/>
                  <a:gd name="T61" fmla="*/ 7 h 70"/>
                  <a:gd name="T62" fmla="*/ 58 w 82"/>
                  <a:gd name="T63" fmla="*/ 7 h 70"/>
                  <a:gd name="T64" fmla="*/ 58 w 82"/>
                  <a:gd name="T65" fmla="*/ 7 h 70"/>
                  <a:gd name="T66" fmla="*/ 37 w 82"/>
                  <a:gd name="T67" fmla="*/ 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2" h="70">
                    <a:moveTo>
                      <a:pt x="37" y="7"/>
                    </a:moveTo>
                    <a:cubicBezTo>
                      <a:pt x="36" y="9"/>
                      <a:pt x="36" y="9"/>
                      <a:pt x="36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4" y="22"/>
                      <a:pt x="24" y="23"/>
                      <a:pt x="23" y="23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0" y="41"/>
                      <a:pt x="0" y="49"/>
                      <a:pt x="6" y="63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4"/>
                      <a:pt x="19" y="64"/>
                      <a:pt x="19" y="64"/>
                    </a:cubicBezTo>
                    <a:cubicBezTo>
                      <a:pt x="19" y="64"/>
                      <a:pt x="19" y="64"/>
                      <a:pt x="19" y="64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44" y="68"/>
                      <a:pt x="44" y="68"/>
                      <a:pt x="44" y="68"/>
                    </a:cubicBezTo>
                    <a:cubicBezTo>
                      <a:pt x="49" y="67"/>
                      <a:pt x="55" y="62"/>
                      <a:pt x="62" y="53"/>
                    </a:cubicBezTo>
                    <a:cubicBezTo>
                      <a:pt x="63" y="53"/>
                      <a:pt x="63" y="53"/>
                      <a:pt x="63" y="53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9" y="50"/>
                      <a:pt x="69" y="50"/>
                      <a:pt x="69" y="50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68" y="33"/>
                      <a:pt x="68" y="33"/>
                      <a:pt x="68" y="3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2" y="13"/>
                      <a:pt x="81" y="8"/>
                      <a:pt x="79" y="5"/>
                    </a:cubicBezTo>
                    <a:cubicBezTo>
                      <a:pt x="78" y="1"/>
                      <a:pt x="76" y="0"/>
                      <a:pt x="74" y="0"/>
                    </a:cubicBezTo>
                    <a:cubicBezTo>
                      <a:pt x="74" y="6"/>
                      <a:pt x="74" y="6"/>
                      <a:pt x="74" y="6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8" y="7"/>
                      <a:pt x="58" y="7"/>
                      <a:pt x="58" y="7"/>
                    </a:cubicBez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sp>
          <p:nvSpPr>
            <p:cNvPr id="10" name="îśḻíḍè">
              <a:extLst>
                <a:ext uri="{FF2B5EF4-FFF2-40B4-BE49-F238E27FC236}">
                  <a16:creationId xmlns:a16="http://schemas.microsoft.com/office/drawing/2014/main" xmlns="" id="{1A4FC03E-FCE3-42E9-AF13-1FC436F03B0F}"/>
                </a:ext>
              </a:extLst>
            </p:cNvPr>
            <p:cNvSpPr/>
            <p:nvPr/>
          </p:nvSpPr>
          <p:spPr>
            <a:xfrm>
              <a:off x="4849071" y="2393330"/>
              <a:ext cx="2506688" cy="2506688"/>
            </a:xfrm>
            <a:prstGeom prst="ellipse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1" name="íṥḻîḓé">
              <a:extLst>
                <a:ext uri="{FF2B5EF4-FFF2-40B4-BE49-F238E27FC236}">
                  <a16:creationId xmlns:a16="http://schemas.microsoft.com/office/drawing/2014/main" xmlns="" id="{9C355E5B-7F5E-44AA-930F-DCF2DA6570E7}"/>
                </a:ext>
              </a:extLst>
            </p:cNvPr>
            <p:cNvSpPr/>
            <p:nvPr/>
          </p:nvSpPr>
          <p:spPr>
            <a:xfrm>
              <a:off x="5754162" y="1938401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0E419C"/>
            </a:solidFill>
            <a:ln w="28575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2" name="ïśliḓê">
              <a:extLst>
                <a:ext uri="{FF2B5EF4-FFF2-40B4-BE49-F238E27FC236}">
                  <a16:creationId xmlns:a16="http://schemas.microsoft.com/office/drawing/2014/main" xmlns="" id="{641AF052-C61E-44A2-9E92-4E443223579A}"/>
                </a:ext>
              </a:extLst>
            </p:cNvPr>
            <p:cNvSpPr/>
            <p:nvPr/>
          </p:nvSpPr>
          <p:spPr>
            <a:xfrm>
              <a:off x="6931977" y="2618412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F6B940"/>
            </a:solidFill>
            <a:ln w="28575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3" name="îsļíḍé">
              <a:extLst>
                <a:ext uri="{FF2B5EF4-FFF2-40B4-BE49-F238E27FC236}">
                  <a16:creationId xmlns:a16="http://schemas.microsoft.com/office/drawing/2014/main" xmlns="" id="{EF3476F9-1EE1-4E2D-AF97-A9F308A1EED8}"/>
                </a:ext>
              </a:extLst>
            </p:cNvPr>
            <p:cNvSpPr/>
            <p:nvPr/>
          </p:nvSpPr>
          <p:spPr>
            <a:xfrm>
              <a:off x="6931977" y="3978432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0E419C"/>
            </a:solidFill>
            <a:ln w="28575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4" name="iŝḷîďe">
              <a:extLst>
                <a:ext uri="{FF2B5EF4-FFF2-40B4-BE49-F238E27FC236}">
                  <a16:creationId xmlns:a16="http://schemas.microsoft.com/office/drawing/2014/main" xmlns="" id="{32DC892A-11AD-47F5-8289-F985A778115E}"/>
                </a:ext>
              </a:extLst>
            </p:cNvPr>
            <p:cNvSpPr/>
            <p:nvPr/>
          </p:nvSpPr>
          <p:spPr>
            <a:xfrm>
              <a:off x="5754162" y="4658443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F6B940"/>
            </a:solidFill>
            <a:ln w="28575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5" name="ísḷîḋè">
              <a:extLst>
                <a:ext uri="{FF2B5EF4-FFF2-40B4-BE49-F238E27FC236}">
                  <a16:creationId xmlns:a16="http://schemas.microsoft.com/office/drawing/2014/main" xmlns="" id="{C3A805A6-7333-432E-ADD9-CFD6816FFAE4}"/>
                </a:ext>
              </a:extLst>
            </p:cNvPr>
            <p:cNvSpPr/>
            <p:nvPr/>
          </p:nvSpPr>
          <p:spPr>
            <a:xfrm>
              <a:off x="4576351" y="3978432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0E419C"/>
            </a:solidFill>
            <a:ln w="28575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6" name="iṧľíḓê">
              <a:extLst>
                <a:ext uri="{FF2B5EF4-FFF2-40B4-BE49-F238E27FC236}">
                  <a16:creationId xmlns:a16="http://schemas.microsoft.com/office/drawing/2014/main" xmlns="" id="{6A1F07D4-B1BB-471E-963C-81CBE019B9F2}"/>
                </a:ext>
              </a:extLst>
            </p:cNvPr>
            <p:cNvSpPr/>
            <p:nvPr/>
          </p:nvSpPr>
          <p:spPr>
            <a:xfrm>
              <a:off x="4576351" y="2618412"/>
              <a:ext cx="696504" cy="696504"/>
            </a:xfrm>
            <a:custGeom>
              <a:avLst/>
              <a:gdLst>
                <a:gd name="connsiteX0" fmla="*/ 0 w 670873"/>
                <a:gd name="connsiteY0" fmla="*/ 335437 h 670873"/>
                <a:gd name="connsiteX1" fmla="*/ 335437 w 670873"/>
                <a:gd name="connsiteY1" fmla="*/ 0 h 670873"/>
                <a:gd name="connsiteX2" fmla="*/ 670874 w 670873"/>
                <a:gd name="connsiteY2" fmla="*/ 335437 h 670873"/>
                <a:gd name="connsiteX3" fmla="*/ 335437 w 670873"/>
                <a:gd name="connsiteY3" fmla="*/ 670874 h 670873"/>
                <a:gd name="connsiteX4" fmla="*/ 0 w 670873"/>
                <a:gd name="connsiteY4" fmla="*/ 335437 h 67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0873" h="670873">
                  <a:moveTo>
                    <a:pt x="0" y="335437"/>
                  </a:moveTo>
                  <a:cubicBezTo>
                    <a:pt x="0" y="150180"/>
                    <a:pt x="150180" y="0"/>
                    <a:pt x="335437" y="0"/>
                  </a:cubicBezTo>
                  <a:cubicBezTo>
                    <a:pt x="520694" y="0"/>
                    <a:pt x="670874" y="150180"/>
                    <a:pt x="670874" y="335437"/>
                  </a:cubicBezTo>
                  <a:cubicBezTo>
                    <a:pt x="670874" y="520694"/>
                    <a:pt x="520694" y="670874"/>
                    <a:pt x="335437" y="670874"/>
                  </a:cubicBezTo>
                  <a:cubicBezTo>
                    <a:pt x="150180" y="670874"/>
                    <a:pt x="0" y="520694"/>
                    <a:pt x="0" y="335437"/>
                  </a:cubicBezTo>
                  <a:close/>
                </a:path>
              </a:pathLst>
            </a:custGeom>
            <a:solidFill>
              <a:srgbClr val="F6B940"/>
            </a:solidFill>
            <a:ln w="28575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8" name="îṧ1ïḍê">
              <a:extLst>
                <a:ext uri="{FF2B5EF4-FFF2-40B4-BE49-F238E27FC236}">
                  <a16:creationId xmlns:a16="http://schemas.microsoft.com/office/drawing/2014/main" xmlns="" id="{9027C58D-3C80-4DBB-B0CE-1A901430D824}"/>
                </a:ext>
              </a:extLst>
            </p:cNvPr>
            <p:cNvSpPr/>
            <p:nvPr/>
          </p:nvSpPr>
          <p:spPr>
            <a:xfrm>
              <a:off x="5631771" y="1407639"/>
              <a:ext cx="941283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19" name="ïŝḷïḍé">
              <a:extLst>
                <a:ext uri="{FF2B5EF4-FFF2-40B4-BE49-F238E27FC236}">
                  <a16:creationId xmlns:a16="http://schemas.microsoft.com/office/drawing/2014/main" xmlns="" id="{4618353A-41F0-4431-A405-C88CE669833E}"/>
                </a:ext>
              </a:extLst>
            </p:cNvPr>
            <p:cNvSpPr/>
            <p:nvPr/>
          </p:nvSpPr>
          <p:spPr>
            <a:xfrm>
              <a:off x="5358983" y="5462927"/>
              <a:ext cx="1486860" cy="307777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20" name="îṩḻídé">
              <a:extLst>
                <a:ext uri="{FF2B5EF4-FFF2-40B4-BE49-F238E27FC236}">
                  <a16:creationId xmlns:a16="http://schemas.microsoft.com/office/drawing/2014/main" xmlns="" id="{0856C4C0-E44C-467F-9092-41EFA77FD618}"/>
                </a:ext>
              </a:extLst>
            </p:cNvPr>
            <p:cNvSpPr/>
            <p:nvPr/>
          </p:nvSpPr>
          <p:spPr>
            <a:xfrm>
              <a:off x="7798138" y="2594905"/>
              <a:ext cx="941283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21" name="îṧļïḍé">
              <a:extLst>
                <a:ext uri="{FF2B5EF4-FFF2-40B4-BE49-F238E27FC236}">
                  <a16:creationId xmlns:a16="http://schemas.microsoft.com/office/drawing/2014/main" xmlns="" id="{E3734B36-0FF8-4781-AF67-294ADD78D1B6}"/>
                </a:ext>
              </a:extLst>
            </p:cNvPr>
            <p:cNvSpPr/>
            <p:nvPr/>
          </p:nvSpPr>
          <p:spPr>
            <a:xfrm>
              <a:off x="3452579" y="2594905"/>
              <a:ext cx="941283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tabLst>
                  <a:tab pos="360000" algn="l"/>
                </a:tabLst>
              </a:pPr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22" name="ïṡ1ïďê">
              <a:extLst>
                <a:ext uri="{FF2B5EF4-FFF2-40B4-BE49-F238E27FC236}">
                  <a16:creationId xmlns:a16="http://schemas.microsoft.com/office/drawing/2014/main" xmlns="" id="{B790698B-EA8A-4BAE-A9DC-060ED0300798}"/>
                </a:ext>
              </a:extLst>
            </p:cNvPr>
            <p:cNvSpPr/>
            <p:nvPr/>
          </p:nvSpPr>
          <p:spPr>
            <a:xfrm>
              <a:off x="3476466" y="4253051"/>
              <a:ext cx="941283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360000" fontAlgn="auto">
                <a:spcBef>
                  <a:spcPts val="0"/>
                </a:spcBef>
                <a:spcAft>
                  <a:spcPts val="600"/>
                </a:spcAft>
                <a:tabLst>
                  <a:tab pos="360000" algn="l"/>
                </a:tabLst>
              </a:pPr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23" name="îśľîḓé">
              <a:extLst>
                <a:ext uri="{FF2B5EF4-FFF2-40B4-BE49-F238E27FC236}">
                  <a16:creationId xmlns:a16="http://schemas.microsoft.com/office/drawing/2014/main" xmlns="" id="{428A6E81-75F8-49DA-866A-F6F69E4C0473}"/>
                </a:ext>
              </a:extLst>
            </p:cNvPr>
            <p:cNvSpPr/>
            <p:nvPr/>
          </p:nvSpPr>
          <p:spPr>
            <a:xfrm>
              <a:off x="7798138" y="4253051"/>
              <a:ext cx="941283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400" b="1" dirty="0"/>
                <a:t>Keyword</a:t>
              </a:r>
              <a:endParaRPr lang="zh-CN" altLang="en-US" sz="1400" b="1" dirty="0"/>
            </a:p>
          </p:txBody>
        </p:sp>
        <p:sp>
          <p:nvSpPr>
            <p:cNvPr id="24" name="îṡliḓè">
              <a:extLst>
                <a:ext uri="{FF2B5EF4-FFF2-40B4-BE49-F238E27FC236}">
                  <a16:creationId xmlns:a16="http://schemas.microsoft.com/office/drawing/2014/main" xmlns="" id="{A2CE298A-F3CD-48EC-918A-6B0C8D5C365C}"/>
                </a:ext>
              </a:extLst>
            </p:cNvPr>
            <p:cNvSpPr/>
            <p:nvPr/>
          </p:nvSpPr>
          <p:spPr bwMode="auto">
            <a:xfrm>
              <a:off x="5917267" y="2057929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5" name="íṣḷiďê">
              <a:extLst>
                <a:ext uri="{FF2B5EF4-FFF2-40B4-BE49-F238E27FC236}">
                  <a16:creationId xmlns:a16="http://schemas.microsoft.com/office/drawing/2014/main" xmlns="" id="{9A953376-5BA2-479B-B6E1-E793CDC2D788}"/>
                </a:ext>
              </a:extLst>
            </p:cNvPr>
            <p:cNvSpPr/>
            <p:nvPr/>
          </p:nvSpPr>
          <p:spPr bwMode="auto">
            <a:xfrm>
              <a:off x="4734366" y="2750505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6" name="îṧḷîďê">
              <a:extLst>
                <a:ext uri="{FF2B5EF4-FFF2-40B4-BE49-F238E27FC236}">
                  <a16:creationId xmlns:a16="http://schemas.microsoft.com/office/drawing/2014/main" xmlns="" id="{D75B8A71-0899-47B3-85D3-CF6C73CC62C1}"/>
                </a:ext>
              </a:extLst>
            </p:cNvPr>
            <p:cNvSpPr/>
            <p:nvPr/>
          </p:nvSpPr>
          <p:spPr bwMode="auto">
            <a:xfrm>
              <a:off x="7097235" y="2750505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7" name="iṣľíde">
              <a:extLst>
                <a:ext uri="{FF2B5EF4-FFF2-40B4-BE49-F238E27FC236}">
                  <a16:creationId xmlns:a16="http://schemas.microsoft.com/office/drawing/2014/main" xmlns="" id="{DF722766-CC29-4EB6-AC2F-5B56BED913A3}"/>
                </a:ext>
              </a:extLst>
            </p:cNvPr>
            <p:cNvSpPr/>
            <p:nvPr/>
          </p:nvSpPr>
          <p:spPr bwMode="auto">
            <a:xfrm>
              <a:off x="4734366" y="4095629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8" name="îşḷïde">
              <a:extLst>
                <a:ext uri="{FF2B5EF4-FFF2-40B4-BE49-F238E27FC236}">
                  <a16:creationId xmlns:a16="http://schemas.microsoft.com/office/drawing/2014/main" xmlns="" id="{A6A4F9D6-7071-45FB-AF2D-BAFC603AC83E}"/>
                </a:ext>
              </a:extLst>
            </p:cNvPr>
            <p:cNvSpPr/>
            <p:nvPr/>
          </p:nvSpPr>
          <p:spPr bwMode="auto">
            <a:xfrm>
              <a:off x="7097235" y="4095629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9" name="işļíḓé">
              <a:extLst>
                <a:ext uri="{FF2B5EF4-FFF2-40B4-BE49-F238E27FC236}">
                  <a16:creationId xmlns:a16="http://schemas.microsoft.com/office/drawing/2014/main" xmlns="" id="{2EA11E73-ECD3-4203-A34A-95B900008AD4}"/>
                </a:ext>
              </a:extLst>
            </p:cNvPr>
            <p:cNvSpPr/>
            <p:nvPr/>
          </p:nvSpPr>
          <p:spPr bwMode="auto">
            <a:xfrm>
              <a:off x="5917267" y="4802402"/>
              <a:ext cx="370293" cy="390105"/>
            </a:xfrm>
            <a:custGeom>
              <a:avLst/>
              <a:gdLst>
                <a:gd name="T0" fmla="*/ 126 w 466"/>
                <a:gd name="T1" fmla="*/ 153 h 491"/>
                <a:gd name="T2" fmla="*/ 233 w 466"/>
                <a:gd name="T3" fmla="*/ 61 h 491"/>
                <a:gd name="T4" fmla="*/ 258 w 466"/>
                <a:gd name="T5" fmla="*/ 122 h 491"/>
                <a:gd name="T6" fmla="*/ 233 w 466"/>
                <a:gd name="T7" fmla="*/ 101 h 491"/>
                <a:gd name="T8" fmla="*/ 402 w 466"/>
                <a:gd name="T9" fmla="*/ 399 h 491"/>
                <a:gd name="T10" fmla="*/ 433 w 466"/>
                <a:gd name="T11" fmla="*/ 215 h 491"/>
                <a:gd name="T12" fmla="*/ 452 w 466"/>
                <a:gd name="T13" fmla="*/ 160 h 491"/>
                <a:gd name="T14" fmla="*/ 233 w 466"/>
                <a:gd name="T15" fmla="*/ 0 h 491"/>
                <a:gd name="T16" fmla="*/ 15 w 466"/>
                <a:gd name="T17" fmla="*/ 160 h 491"/>
                <a:gd name="T18" fmla="*/ 34 w 466"/>
                <a:gd name="T19" fmla="*/ 215 h 491"/>
                <a:gd name="T20" fmla="*/ 64 w 466"/>
                <a:gd name="T21" fmla="*/ 399 h 491"/>
                <a:gd name="T22" fmla="*/ 3 w 466"/>
                <a:gd name="T23" fmla="*/ 445 h 491"/>
                <a:gd name="T24" fmla="*/ 418 w 466"/>
                <a:gd name="T25" fmla="*/ 491 h 491"/>
                <a:gd name="T26" fmla="*/ 418 w 466"/>
                <a:gd name="T27" fmla="*/ 399 h 491"/>
                <a:gd name="T28" fmla="*/ 221 w 466"/>
                <a:gd name="T29" fmla="*/ 33 h 491"/>
                <a:gd name="T30" fmla="*/ 246 w 466"/>
                <a:gd name="T31" fmla="*/ 33 h 491"/>
                <a:gd name="T32" fmla="*/ 34 w 466"/>
                <a:gd name="T33" fmla="*/ 183 h 491"/>
                <a:gd name="T34" fmla="*/ 371 w 466"/>
                <a:gd name="T35" fmla="*/ 399 h 491"/>
                <a:gd name="T36" fmla="*/ 341 w 466"/>
                <a:gd name="T37" fmla="*/ 215 h 491"/>
                <a:gd name="T38" fmla="*/ 310 w 466"/>
                <a:gd name="T39" fmla="*/ 215 h 491"/>
                <a:gd name="T40" fmla="*/ 279 w 466"/>
                <a:gd name="T41" fmla="*/ 399 h 491"/>
                <a:gd name="T42" fmla="*/ 310 w 466"/>
                <a:gd name="T43" fmla="*/ 215 h 491"/>
                <a:gd name="T44" fmla="*/ 249 w 466"/>
                <a:gd name="T45" fmla="*/ 399 h 491"/>
                <a:gd name="T46" fmla="*/ 218 w 466"/>
                <a:gd name="T47" fmla="*/ 215 h 491"/>
                <a:gd name="T48" fmla="*/ 187 w 466"/>
                <a:gd name="T49" fmla="*/ 215 h 491"/>
                <a:gd name="T50" fmla="*/ 156 w 466"/>
                <a:gd name="T51" fmla="*/ 399 h 491"/>
                <a:gd name="T52" fmla="*/ 187 w 466"/>
                <a:gd name="T53" fmla="*/ 215 h 491"/>
                <a:gd name="T54" fmla="*/ 126 w 466"/>
                <a:gd name="T55" fmla="*/ 399 h 491"/>
                <a:gd name="T56" fmla="*/ 95 w 466"/>
                <a:gd name="T57" fmla="*/ 215 h 491"/>
                <a:gd name="T58" fmla="*/ 418 w 466"/>
                <a:gd name="T59" fmla="*/ 460 h 491"/>
                <a:gd name="T60" fmla="*/ 34 w 466"/>
                <a:gd name="T61" fmla="*/ 445 h 491"/>
                <a:gd name="T62" fmla="*/ 418 w 466"/>
                <a:gd name="T63" fmla="*/ 430 h 491"/>
                <a:gd name="T64" fmla="*/ 418 w 466"/>
                <a:gd name="T65" fmla="*/ 46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6" h="491">
                  <a:moveTo>
                    <a:pt x="233" y="61"/>
                  </a:moveTo>
                  <a:cubicBezTo>
                    <a:pt x="126" y="153"/>
                    <a:pt x="126" y="153"/>
                    <a:pt x="126" y="153"/>
                  </a:cubicBezTo>
                  <a:cubicBezTo>
                    <a:pt x="341" y="153"/>
                    <a:pt x="341" y="153"/>
                    <a:pt x="341" y="153"/>
                  </a:cubicBezTo>
                  <a:cubicBezTo>
                    <a:pt x="233" y="61"/>
                    <a:pt x="233" y="61"/>
                    <a:pt x="233" y="61"/>
                  </a:cubicBezTo>
                  <a:close/>
                  <a:moveTo>
                    <a:pt x="233" y="101"/>
                  </a:moveTo>
                  <a:cubicBezTo>
                    <a:pt x="258" y="122"/>
                    <a:pt x="258" y="122"/>
                    <a:pt x="258" y="122"/>
                  </a:cubicBezTo>
                  <a:cubicBezTo>
                    <a:pt x="209" y="122"/>
                    <a:pt x="209" y="122"/>
                    <a:pt x="209" y="122"/>
                  </a:cubicBezTo>
                  <a:cubicBezTo>
                    <a:pt x="233" y="101"/>
                    <a:pt x="233" y="101"/>
                    <a:pt x="233" y="101"/>
                  </a:cubicBezTo>
                  <a:close/>
                  <a:moveTo>
                    <a:pt x="418" y="399"/>
                  </a:moveTo>
                  <a:cubicBezTo>
                    <a:pt x="402" y="399"/>
                    <a:pt x="402" y="399"/>
                    <a:pt x="402" y="39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33" y="215"/>
                    <a:pt x="433" y="215"/>
                    <a:pt x="433" y="215"/>
                  </a:cubicBezTo>
                  <a:cubicBezTo>
                    <a:pt x="446" y="215"/>
                    <a:pt x="458" y="206"/>
                    <a:pt x="462" y="194"/>
                  </a:cubicBezTo>
                  <a:cubicBezTo>
                    <a:pt x="466" y="181"/>
                    <a:pt x="462" y="168"/>
                    <a:pt x="452" y="160"/>
                  </a:cubicBezTo>
                  <a:cubicBezTo>
                    <a:pt x="263" y="7"/>
                    <a:pt x="263" y="7"/>
                    <a:pt x="263" y="7"/>
                  </a:cubicBezTo>
                  <a:cubicBezTo>
                    <a:pt x="253" y="2"/>
                    <a:pt x="243" y="0"/>
                    <a:pt x="233" y="0"/>
                  </a:cubicBezTo>
                  <a:cubicBezTo>
                    <a:pt x="223" y="0"/>
                    <a:pt x="213" y="2"/>
                    <a:pt x="204" y="7"/>
                  </a:cubicBezTo>
                  <a:cubicBezTo>
                    <a:pt x="15" y="160"/>
                    <a:pt x="15" y="160"/>
                    <a:pt x="15" y="160"/>
                  </a:cubicBezTo>
                  <a:cubicBezTo>
                    <a:pt x="4" y="168"/>
                    <a:pt x="0" y="181"/>
                    <a:pt x="4" y="194"/>
                  </a:cubicBezTo>
                  <a:cubicBezTo>
                    <a:pt x="9" y="206"/>
                    <a:pt x="20" y="215"/>
                    <a:pt x="34" y="215"/>
                  </a:cubicBezTo>
                  <a:cubicBezTo>
                    <a:pt x="64" y="215"/>
                    <a:pt x="64" y="215"/>
                    <a:pt x="64" y="215"/>
                  </a:cubicBezTo>
                  <a:cubicBezTo>
                    <a:pt x="64" y="399"/>
                    <a:pt x="64" y="399"/>
                    <a:pt x="64" y="399"/>
                  </a:cubicBezTo>
                  <a:cubicBezTo>
                    <a:pt x="49" y="399"/>
                    <a:pt x="49" y="399"/>
                    <a:pt x="49" y="399"/>
                  </a:cubicBezTo>
                  <a:cubicBezTo>
                    <a:pt x="23" y="399"/>
                    <a:pt x="3" y="420"/>
                    <a:pt x="3" y="445"/>
                  </a:cubicBezTo>
                  <a:cubicBezTo>
                    <a:pt x="3" y="470"/>
                    <a:pt x="23" y="491"/>
                    <a:pt x="49" y="491"/>
                  </a:cubicBezTo>
                  <a:cubicBezTo>
                    <a:pt x="418" y="491"/>
                    <a:pt x="418" y="491"/>
                    <a:pt x="418" y="491"/>
                  </a:cubicBezTo>
                  <a:cubicBezTo>
                    <a:pt x="443" y="491"/>
                    <a:pt x="464" y="470"/>
                    <a:pt x="464" y="445"/>
                  </a:cubicBezTo>
                  <a:cubicBezTo>
                    <a:pt x="464" y="420"/>
                    <a:pt x="443" y="399"/>
                    <a:pt x="418" y="399"/>
                  </a:cubicBezTo>
                  <a:close/>
                  <a:moveTo>
                    <a:pt x="34" y="183"/>
                  </a:moveTo>
                  <a:cubicBezTo>
                    <a:pt x="221" y="33"/>
                    <a:pt x="221" y="33"/>
                    <a:pt x="221" y="33"/>
                  </a:cubicBezTo>
                  <a:cubicBezTo>
                    <a:pt x="224" y="31"/>
                    <a:pt x="229" y="30"/>
                    <a:pt x="233" y="30"/>
                  </a:cubicBezTo>
                  <a:cubicBezTo>
                    <a:pt x="238" y="30"/>
                    <a:pt x="242" y="31"/>
                    <a:pt x="246" y="33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34" y="183"/>
                    <a:pt x="34" y="183"/>
                    <a:pt x="34" y="183"/>
                  </a:cubicBezTo>
                  <a:close/>
                  <a:moveTo>
                    <a:pt x="371" y="215"/>
                  </a:moveTo>
                  <a:cubicBezTo>
                    <a:pt x="371" y="399"/>
                    <a:pt x="371" y="399"/>
                    <a:pt x="371" y="399"/>
                  </a:cubicBezTo>
                  <a:cubicBezTo>
                    <a:pt x="341" y="399"/>
                    <a:pt x="341" y="399"/>
                    <a:pt x="341" y="399"/>
                  </a:cubicBezTo>
                  <a:cubicBezTo>
                    <a:pt x="341" y="215"/>
                    <a:pt x="341" y="215"/>
                    <a:pt x="341" y="215"/>
                  </a:cubicBezTo>
                  <a:cubicBezTo>
                    <a:pt x="371" y="215"/>
                    <a:pt x="371" y="215"/>
                    <a:pt x="371" y="215"/>
                  </a:cubicBezTo>
                  <a:close/>
                  <a:moveTo>
                    <a:pt x="310" y="215"/>
                  </a:moveTo>
                  <a:cubicBezTo>
                    <a:pt x="310" y="399"/>
                    <a:pt x="310" y="399"/>
                    <a:pt x="310" y="399"/>
                  </a:cubicBezTo>
                  <a:cubicBezTo>
                    <a:pt x="279" y="399"/>
                    <a:pt x="279" y="399"/>
                    <a:pt x="279" y="399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310" y="215"/>
                    <a:pt x="310" y="215"/>
                    <a:pt x="310" y="215"/>
                  </a:cubicBezTo>
                  <a:close/>
                  <a:moveTo>
                    <a:pt x="249" y="215"/>
                  </a:moveTo>
                  <a:cubicBezTo>
                    <a:pt x="249" y="399"/>
                    <a:pt x="249" y="399"/>
                    <a:pt x="249" y="399"/>
                  </a:cubicBezTo>
                  <a:cubicBezTo>
                    <a:pt x="218" y="399"/>
                    <a:pt x="218" y="399"/>
                    <a:pt x="218" y="399"/>
                  </a:cubicBezTo>
                  <a:cubicBezTo>
                    <a:pt x="218" y="215"/>
                    <a:pt x="218" y="215"/>
                    <a:pt x="218" y="215"/>
                  </a:cubicBezTo>
                  <a:cubicBezTo>
                    <a:pt x="249" y="215"/>
                    <a:pt x="249" y="215"/>
                    <a:pt x="249" y="215"/>
                  </a:cubicBezTo>
                  <a:close/>
                  <a:moveTo>
                    <a:pt x="187" y="215"/>
                  </a:moveTo>
                  <a:cubicBezTo>
                    <a:pt x="187" y="399"/>
                    <a:pt x="187" y="399"/>
                    <a:pt x="187" y="399"/>
                  </a:cubicBezTo>
                  <a:cubicBezTo>
                    <a:pt x="156" y="399"/>
                    <a:pt x="156" y="399"/>
                    <a:pt x="156" y="399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87" y="215"/>
                    <a:pt x="187" y="215"/>
                    <a:pt x="187" y="215"/>
                  </a:cubicBezTo>
                  <a:close/>
                  <a:moveTo>
                    <a:pt x="126" y="215"/>
                  </a:moveTo>
                  <a:cubicBezTo>
                    <a:pt x="126" y="399"/>
                    <a:pt x="126" y="399"/>
                    <a:pt x="126" y="399"/>
                  </a:cubicBezTo>
                  <a:cubicBezTo>
                    <a:pt x="95" y="399"/>
                    <a:pt x="95" y="399"/>
                    <a:pt x="95" y="399"/>
                  </a:cubicBezTo>
                  <a:cubicBezTo>
                    <a:pt x="95" y="215"/>
                    <a:pt x="95" y="215"/>
                    <a:pt x="95" y="215"/>
                  </a:cubicBezTo>
                  <a:cubicBezTo>
                    <a:pt x="126" y="215"/>
                    <a:pt x="126" y="215"/>
                    <a:pt x="126" y="215"/>
                  </a:cubicBezTo>
                  <a:close/>
                  <a:moveTo>
                    <a:pt x="418" y="460"/>
                  </a:moveTo>
                  <a:cubicBezTo>
                    <a:pt x="49" y="460"/>
                    <a:pt x="49" y="460"/>
                    <a:pt x="49" y="460"/>
                  </a:cubicBezTo>
                  <a:cubicBezTo>
                    <a:pt x="40" y="460"/>
                    <a:pt x="34" y="453"/>
                    <a:pt x="34" y="445"/>
                  </a:cubicBezTo>
                  <a:cubicBezTo>
                    <a:pt x="34" y="437"/>
                    <a:pt x="40" y="430"/>
                    <a:pt x="49" y="430"/>
                  </a:cubicBezTo>
                  <a:cubicBezTo>
                    <a:pt x="418" y="430"/>
                    <a:pt x="418" y="430"/>
                    <a:pt x="418" y="430"/>
                  </a:cubicBezTo>
                  <a:cubicBezTo>
                    <a:pt x="426" y="430"/>
                    <a:pt x="433" y="437"/>
                    <a:pt x="433" y="445"/>
                  </a:cubicBezTo>
                  <a:cubicBezTo>
                    <a:pt x="433" y="453"/>
                    <a:pt x="426" y="460"/>
                    <a:pt x="418" y="4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0" name="íṥ1íḑé">
              <a:extLst>
                <a:ext uri="{FF2B5EF4-FFF2-40B4-BE49-F238E27FC236}">
                  <a16:creationId xmlns:a16="http://schemas.microsoft.com/office/drawing/2014/main" xmlns="" id="{BB8B7BF4-6FB5-4534-AAA6-C9970FF13C1A}"/>
                </a:ext>
              </a:extLst>
            </p:cNvPr>
            <p:cNvSpPr/>
            <p:nvPr/>
          </p:nvSpPr>
          <p:spPr bwMode="auto">
            <a:xfrm>
              <a:off x="773531" y="2120735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31" name="ïṣľíḍe">
              <a:extLst>
                <a:ext uri="{FF2B5EF4-FFF2-40B4-BE49-F238E27FC236}">
                  <a16:creationId xmlns:a16="http://schemas.microsoft.com/office/drawing/2014/main" xmlns="" id="{A1E2FB72-F084-4316-A475-936B0DE3CD31}"/>
                </a:ext>
              </a:extLst>
            </p:cNvPr>
            <p:cNvSpPr txBox="1"/>
            <p:nvPr/>
          </p:nvSpPr>
          <p:spPr bwMode="auto">
            <a:xfrm>
              <a:off x="773531" y="1707855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32" name="işľíḍe">
              <a:extLst>
                <a:ext uri="{FF2B5EF4-FFF2-40B4-BE49-F238E27FC236}">
                  <a16:creationId xmlns:a16="http://schemas.microsoft.com/office/drawing/2014/main" xmlns="" id="{AFAF0435-12D4-4695-B75F-6841BDF744D3}"/>
                </a:ext>
              </a:extLst>
            </p:cNvPr>
            <p:cNvSpPr/>
            <p:nvPr/>
          </p:nvSpPr>
          <p:spPr bwMode="auto">
            <a:xfrm>
              <a:off x="773531" y="3629959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33" name="iSľiḋê">
              <a:extLst>
                <a:ext uri="{FF2B5EF4-FFF2-40B4-BE49-F238E27FC236}">
                  <a16:creationId xmlns:a16="http://schemas.microsoft.com/office/drawing/2014/main" xmlns="" id="{0297D3B5-2898-4DD3-B26D-CAB736D80CDA}"/>
                </a:ext>
              </a:extLst>
            </p:cNvPr>
            <p:cNvSpPr txBox="1"/>
            <p:nvPr/>
          </p:nvSpPr>
          <p:spPr bwMode="auto">
            <a:xfrm>
              <a:off x="773531" y="3217079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34" name="íṩľîďê">
              <a:extLst>
                <a:ext uri="{FF2B5EF4-FFF2-40B4-BE49-F238E27FC236}">
                  <a16:creationId xmlns:a16="http://schemas.microsoft.com/office/drawing/2014/main" xmlns="" id="{10FE6C72-8047-4D31-874E-73472E163890}"/>
                </a:ext>
              </a:extLst>
            </p:cNvPr>
            <p:cNvSpPr/>
            <p:nvPr/>
          </p:nvSpPr>
          <p:spPr bwMode="auto">
            <a:xfrm>
              <a:off x="773531" y="513836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35" name="iśḻïḋè">
              <a:extLst>
                <a:ext uri="{FF2B5EF4-FFF2-40B4-BE49-F238E27FC236}">
                  <a16:creationId xmlns:a16="http://schemas.microsoft.com/office/drawing/2014/main" xmlns="" id="{2CD8A02A-64AE-4159-90F6-5C751D0450B4}"/>
                </a:ext>
              </a:extLst>
            </p:cNvPr>
            <p:cNvSpPr txBox="1"/>
            <p:nvPr/>
          </p:nvSpPr>
          <p:spPr bwMode="auto">
            <a:xfrm>
              <a:off x="773531" y="472548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A0680A5E-71FC-47AE-B916-E8F346A05EC2}"/>
                </a:ext>
              </a:extLst>
            </p:cNvPr>
            <p:cNvCxnSpPr/>
            <p:nvPr/>
          </p:nvCxnSpPr>
          <p:spPr>
            <a:xfrm>
              <a:off x="876000" y="2829974"/>
              <a:ext cx="18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5167B367-9B69-46F8-B312-634A420BE54B}"/>
                </a:ext>
              </a:extLst>
            </p:cNvPr>
            <p:cNvCxnSpPr/>
            <p:nvPr/>
          </p:nvCxnSpPr>
          <p:spPr>
            <a:xfrm>
              <a:off x="876000" y="4349083"/>
              <a:ext cx="18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ïš1ïḑè">
              <a:extLst>
                <a:ext uri="{FF2B5EF4-FFF2-40B4-BE49-F238E27FC236}">
                  <a16:creationId xmlns:a16="http://schemas.microsoft.com/office/drawing/2014/main" xmlns="" id="{DD4F0591-CFBE-4A34-B003-B46246C5908A}"/>
                </a:ext>
              </a:extLst>
            </p:cNvPr>
            <p:cNvSpPr/>
            <p:nvPr/>
          </p:nvSpPr>
          <p:spPr bwMode="auto">
            <a:xfrm>
              <a:off x="9317376" y="2120735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39" name="îṩļîḑe">
              <a:extLst>
                <a:ext uri="{FF2B5EF4-FFF2-40B4-BE49-F238E27FC236}">
                  <a16:creationId xmlns:a16="http://schemas.microsoft.com/office/drawing/2014/main" xmlns="" id="{D797A89A-17DC-4291-9ED2-B0BDA0344EF0}"/>
                </a:ext>
              </a:extLst>
            </p:cNvPr>
            <p:cNvSpPr txBox="1"/>
            <p:nvPr/>
          </p:nvSpPr>
          <p:spPr bwMode="auto">
            <a:xfrm>
              <a:off x="9317376" y="1707855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40" name="îṧľídé">
              <a:extLst>
                <a:ext uri="{FF2B5EF4-FFF2-40B4-BE49-F238E27FC236}">
                  <a16:creationId xmlns:a16="http://schemas.microsoft.com/office/drawing/2014/main" xmlns="" id="{B2B914D1-008D-48E9-BEE5-88D44217A6ED}"/>
                </a:ext>
              </a:extLst>
            </p:cNvPr>
            <p:cNvSpPr/>
            <p:nvPr/>
          </p:nvSpPr>
          <p:spPr bwMode="auto">
            <a:xfrm>
              <a:off x="9317376" y="3629959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41" name="í$liďe">
              <a:extLst>
                <a:ext uri="{FF2B5EF4-FFF2-40B4-BE49-F238E27FC236}">
                  <a16:creationId xmlns:a16="http://schemas.microsoft.com/office/drawing/2014/main" xmlns="" id="{88E21FDE-A911-41CE-AB83-CA55604CA0A0}"/>
                </a:ext>
              </a:extLst>
            </p:cNvPr>
            <p:cNvSpPr txBox="1"/>
            <p:nvPr/>
          </p:nvSpPr>
          <p:spPr bwMode="auto">
            <a:xfrm>
              <a:off x="9317376" y="3217079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42" name="íśļíde">
              <a:extLst>
                <a:ext uri="{FF2B5EF4-FFF2-40B4-BE49-F238E27FC236}">
                  <a16:creationId xmlns:a16="http://schemas.microsoft.com/office/drawing/2014/main" xmlns="" id="{CE3A97EA-325D-42C5-A2D9-4A472E9406CF}"/>
                </a:ext>
              </a:extLst>
            </p:cNvPr>
            <p:cNvSpPr/>
            <p:nvPr/>
          </p:nvSpPr>
          <p:spPr bwMode="auto">
            <a:xfrm>
              <a:off x="9317376" y="513836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</p:txBody>
        </p:sp>
        <p:sp>
          <p:nvSpPr>
            <p:cNvPr id="43" name="iśḷiḍé">
              <a:extLst>
                <a:ext uri="{FF2B5EF4-FFF2-40B4-BE49-F238E27FC236}">
                  <a16:creationId xmlns:a16="http://schemas.microsoft.com/office/drawing/2014/main" xmlns="" id="{3F6A1D88-A06C-4CC9-9125-716ED3CA2841}"/>
                </a:ext>
              </a:extLst>
            </p:cNvPr>
            <p:cNvSpPr txBox="1"/>
            <p:nvPr/>
          </p:nvSpPr>
          <p:spPr bwMode="auto">
            <a:xfrm>
              <a:off x="9317376" y="4725481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3CA98D70-3ADF-4C0C-B084-FBA4FCCE6693}"/>
                </a:ext>
              </a:extLst>
            </p:cNvPr>
            <p:cNvCxnSpPr/>
            <p:nvPr/>
          </p:nvCxnSpPr>
          <p:spPr>
            <a:xfrm>
              <a:off x="9419845" y="2829974"/>
              <a:ext cx="18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xmlns="" id="{F46D86B1-05E5-4D55-BEB7-A92AC7B25D2B}"/>
                </a:ext>
              </a:extLst>
            </p:cNvPr>
            <p:cNvCxnSpPr/>
            <p:nvPr/>
          </p:nvCxnSpPr>
          <p:spPr>
            <a:xfrm>
              <a:off x="9419845" y="4349083"/>
              <a:ext cx="18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228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ṡḻîdê">
            <a:extLst>
              <a:ext uri="{FF2B5EF4-FFF2-40B4-BE49-F238E27FC236}">
                <a16:creationId xmlns:a16="http://schemas.microsoft.com/office/drawing/2014/main" xmlns="" id="{D10F98CC-A913-43A8-AFE3-9135929215CD}"/>
              </a:ext>
            </a:extLst>
          </p:cNvPr>
          <p:cNvSpPr/>
          <p:nvPr/>
        </p:nvSpPr>
        <p:spPr>
          <a:xfrm>
            <a:off x="0" y="0"/>
            <a:ext cx="12192000" cy="4159045"/>
          </a:xfrm>
          <a:prstGeom prst="rect">
            <a:avLst/>
          </a:prstGeom>
          <a:solidFill>
            <a:srgbClr val="0E419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62682383-8B12-4D61-9EA0-778633B9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82448" cy="1479808"/>
          </a:xfrm>
          <a:prstGeom prst="rect">
            <a:avLst/>
          </a:prstGeom>
        </p:spPr>
      </p:pic>
      <p:sp>
        <p:nvSpPr>
          <p:cNvPr id="7" name="iš1íḍè">
            <a:extLst>
              <a:ext uri="{FF2B5EF4-FFF2-40B4-BE49-F238E27FC236}">
                <a16:creationId xmlns:a16="http://schemas.microsoft.com/office/drawing/2014/main" xmlns="" id="{21F3A0F9-4FD0-4A71-A737-B90770FEF9CB}"/>
              </a:ext>
            </a:extLst>
          </p:cNvPr>
          <p:cNvSpPr/>
          <p:nvPr/>
        </p:nvSpPr>
        <p:spPr>
          <a:xfrm>
            <a:off x="291588" y="1028700"/>
            <a:ext cx="11608824" cy="56154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63500" dir="39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00" b="1" i="0" u="none" strike="noStrike" kern="1200" cap="none" spc="30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48192"/>
            <a:ext cx="10850563" cy="584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Your title 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 descr="图片包含 户外, 树, 天空, 水&#10;&#10;已生成极高可信度的说明">
            <a:extLst>
              <a:ext uri="{FF2B5EF4-FFF2-40B4-BE49-F238E27FC236}">
                <a16:creationId xmlns:a16="http://schemas.microsoft.com/office/drawing/2014/main" xmlns="" id="{BC87AD3B-4CA6-4663-94F4-830516C4CB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9" b="39343"/>
          <a:stretch/>
        </p:blipFill>
        <p:spPr>
          <a:xfrm>
            <a:off x="669924" y="1580607"/>
            <a:ext cx="10848976" cy="2645296"/>
          </a:xfrm>
          <a:prstGeom prst="rect">
            <a:avLst/>
          </a:prstGeom>
        </p:spPr>
      </p:pic>
      <p:grpSp>
        <p:nvGrpSpPr>
          <p:cNvPr id="78" name="组合 77">
            <a:extLst>
              <a:ext uri="{FF2B5EF4-FFF2-40B4-BE49-F238E27FC236}">
                <a16:creationId xmlns:a16="http://schemas.microsoft.com/office/drawing/2014/main" xmlns="" id="{A1B64377-4FD1-4CAB-B135-1143C8874CA1}"/>
              </a:ext>
            </a:extLst>
          </p:cNvPr>
          <p:cNvGrpSpPr/>
          <p:nvPr/>
        </p:nvGrpSpPr>
        <p:grpSpPr>
          <a:xfrm>
            <a:off x="1539261" y="1475651"/>
            <a:ext cx="9113480" cy="3906699"/>
            <a:chOff x="1539260" y="1554301"/>
            <a:chExt cx="9113480" cy="3906699"/>
          </a:xfrm>
        </p:grpSpPr>
        <p:sp>
          <p:nvSpPr>
            <p:cNvPr id="80" name="îsḻiďe">
              <a:extLst>
                <a:ext uri="{FF2B5EF4-FFF2-40B4-BE49-F238E27FC236}">
                  <a16:creationId xmlns:a16="http://schemas.microsoft.com/office/drawing/2014/main" xmlns="" id="{60A200D9-1180-4552-B9EA-CAA7E45AF413}"/>
                </a:ext>
              </a:extLst>
            </p:cNvPr>
            <p:cNvSpPr/>
            <p:nvPr/>
          </p:nvSpPr>
          <p:spPr>
            <a:xfrm>
              <a:off x="1900209" y="1554301"/>
              <a:ext cx="1231274" cy="1231277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81" name="i$ļîḓé">
              <a:extLst>
                <a:ext uri="{FF2B5EF4-FFF2-40B4-BE49-F238E27FC236}">
                  <a16:creationId xmlns:a16="http://schemas.microsoft.com/office/drawing/2014/main" xmlns="" id="{C41D292D-1004-4199-84D2-6A02CAB1DBE5}"/>
                </a:ext>
              </a:extLst>
            </p:cNvPr>
            <p:cNvSpPr/>
            <p:nvPr/>
          </p:nvSpPr>
          <p:spPr>
            <a:xfrm>
              <a:off x="4286978" y="1554301"/>
              <a:ext cx="1231274" cy="1231277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82" name="i$ḷïḍè">
              <a:extLst>
                <a:ext uri="{FF2B5EF4-FFF2-40B4-BE49-F238E27FC236}">
                  <a16:creationId xmlns:a16="http://schemas.microsoft.com/office/drawing/2014/main" xmlns="" id="{C37E59A5-A0CE-4D91-A5DA-EF58436F6D05}"/>
                </a:ext>
              </a:extLst>
            </p:cNvPr>
            <p:cNvSpPr/>
            <p:nvPr/>
          </p:nvSpPr>
          <p:spPr>
            <a:xfrm>
              <a:off x="6673747" y="1554301"/>
              <a:ext cx="1231274" cy="1231277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83" name="î$1íḓe">
              <a:extLst>
                <a:ext uri="{FF2B5EF4-FFF2-40B4-BE49-F238E27FC236}">
                  <a16:creationId xmlns:a16="http://schemas.microsoft.com/office/drawing/2014/main" xmlns="" id="{555F407A-CB49-4C14-BEE1-E8B08A3B29B7}"/>
                </a:ext>
              </a:extLst>
            </p:cNvPr>
            <p:cNvSpPr/>
            <p:nvPr/>
          </p:nvSpPr>
          <p:spPr>
            <a:xfrm>
              <a:off x="9060518" y="1554301"/>
              <a:ext cx="1231274" cy="1231277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xmlns="" id="{7923809E-E9CC-44A3-961F-F5CDFB9ACB22}"/>
                </a:ext>
              </a:extLst>
            </p:cNvPr>
            <p:cNvCxnSpPr>
              <a:cxnSpLocks/>
              <a:stCxn id="81" idx="2"/>
              <a:endCxn id="80" idx="6"/>
            </p:cNvCxnSpPr>
            <p:nvPr/>
          </p:nvCxnSpPr>
          <p:spPr>
            <a:xfrm flipH="1">
              <a:off x="3131483" y="2169940"/>
              <a:ext cx="1155495" cy="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xmlns="" id="{B0460238-C0AE-4DA6-A7FC-A1EF959F18F3}"/>
                </a:ext>
              </a:extLst>
            </p:cNvPr>
            <p:cNvCxnSpPr>
              <a:cxnSpLocks/>
              <a:stCxn id="82" idx="2"/>
              <a:endCxn id="81" idx="6"/>
            </p:cNvCxnSpPr>
            <p:nvPr/>
          </p:nvCxnSpPr>
          <p:spPr>
            <a:xfrm flipH="1">
              <a:off x="5518252" y="2169940"/>
              <a:ext cx="1155495" cy="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xmlns="" id="{0A7CC488-285F-4968-A3BF-B3367CA12370}"/>
                </a:ext>
              </a:extLst>
            </p:cNvPr>
            <p:cNvCxnSpPr>
              <a:cxnSpLocks/>
              <a:stCxn id="83" idx="2"/>
              <a:endCxn id="82" idx="6"/>
            </p:cNvCxnSpPr>
            <p:nvPr/>
          </p:nvCxnSpPr>
          <p:spPr>
            <a:xfrm flipH="1">
              <a:off x="7905021" y="2169940"/>
              <a:ext cx="1155497" cy="0"/>
            </a:xfrm>
            <a:prstGeom prst="line">
              <a:avLst/>
            </a:prstGeom>
            <a:ln w="12700" cap="flat" cmpd="sng" algn="ctr">
              <a:solidFill>
                <a:schemeClr val="tx2"/>
              </a:solidFill>
              <a:prstDash val="sysDash"/>
              <a:miter lim="800000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îsḻiďe">
              <a:extLst>
                <a:ext uri="{FF2B5EF4-FFF2-40B4-BE49-F238E27FC236}">
                  <a16:creationId xmlns:a16="http://schemas.microsoft.com/office/drawing/2014/main" xmlns="" id="{930FBACC-CF29-48BA-A041-CC70A8A35C80}"/>
                </a:ext>
              </a:extLst>
            </p:cNvPr>
            <p:cNvSpPr/>
            <p:nvPr/>
          </p:nvSpPr>
          <p:spPr>
            <a:xfrm>
              <a:off x="2263868" y="1940241"/>
              <a:ext cx="503956" cy="459398"/>
            </a:xfrm>
            <a:custGeom>
              <a:avLst/>
              <a:gdLst>
                <a:gd name="T0" fmla="*/ 3495 w 7671"/>
                <a:gd name="T1" fmla="*/ 13 h 7004"/>
                <a:gd name="T2" fmla="*/ 1231 w 7671"/>
                <a:gd name="T3" fmla="*/ 2655 h 7004"/>
                <a:gd name="T4" fmla="*/ 72 w 7671"/>
                <a:gd name="T5" fmla="*/ 2932 h 7004"/>
                <a:gd name="T6" fmla="*/ 847 w 7671"/>
                <a:gd name="T7" fmla="*/ 5568 h 7004"/>
                <a:gd name="T8" fmla="*/ 3486 w 7671"/>
                <a:gd name="T9" fmla="*/ 6995 h 7004"/>
                <a:gd name="T10" fmla="*/ 7670 w 7671"/>
                <a:gd name="T11" fmla="*/ 2832 h 7004"/>
                <a:gd name="T12" fmla="*/ 151 w 7671"/>
                <a:gd name="T13" fmla="*/ 4560 h 7004"/>
                <a:gd name="T14" fmla="*/ 336 w 7671"/>
                <a:gd name="T15" fmla="*/ 4160 h 7004"/>
                <a:gd name="T16" fmla="*/ 162 w 7671"/>
                <a:gd name="T17" fmla="*/ 3813 h 7004"/>
                <a:gd name="T18" fmla="*/ 321 w 7671"/>
                <a:gd name="T19" fmla="*/ 3331 h 7004"/>
                <a:gd name="T20" fmla="*/ 689 w 7671"/>
                <a:gd name="T21" fmla="*/ 4708 h 7004"/>
                <a:gd name="T22" fmla="*/ 509 w 7671"/>
                <a:gd name="T23" fmla="*/ 4140 h 7004"/>
                <a:gd name="T24" fmla="*/ 692 w 7671"/>
                <a:gd name="T25" fmla="*/ 3769 h 7004"/>
                <a:gd name="T26" fmla="*/ 495 w 7671"/>
                <a:gd name="T27" fmla="*/ 3269 h 7004"/>
                <a:gd name="T28" fmla="*/ 1721 w 7671"/>
                <a:gd name="T29" fmla="*/ 4980 h 7004"/>
                <a:gd name="T30" fmla="*/ 1432 w 7671"/>
                <a:gd name="T31" fmla="*/ 4244 h 7004"/>
                <a:gd name="T32" fmla="*/ 1700 w 7671"/>
                <a:gd name="T33" fmla="*/ 3686 h 7004"/>
                <a:gd name="T34" fmla="*/ 1449 w 7671"/>
                <a:gd name="T35" fmla="*/ 3018 h 7004"/>
                <a:gd name="T36" fmla="*/ 1713 w 7671"/>
                <a:gd name="T37" fmla="*/ 2381 h 7004"/>
                <a:gd name="T38" fmla="*/ 1438 w 7671"/>
                <a:gd name="T39" fmla="*/ 1807 h 7004"/>
                <a:gd name="T40" fmla="*/ 2329 w 7671"/>
                <a:gd name="T41" fmla="*/ 5112 h 7004"/>
                <a:gd name="T42" fmla="*/ 1930 w 7671"/>
                <a:gd name="T43" fmla="*/ 4323 h 7004"/>
                <a:gd name="T44" fmla="*/ 2329 w 7671"/>
                <a:gd name="T45" fmla="*/ 3597 h 7004"/>
                <a:gd name="T46" fmla="*/ 1930 w 7671"/>
                <a:gd name="T47" fmla="*/ 2923 h 7004"/>
                <a:gd name="T48" fmla="*/ 2329 w 7671"/>
                <a:gd name="T49" fmla="*/ 3597 h 7004"/>
                <a:gd name="T50" fmla="*/ 1930 w 7671"/>
                <a:gd name="T51" fmla="*/ 2223 h 7004"/>
                <a:gd name="T52" fmla="*/ 2329 w 7671"/>
                <a:gd name="T53" fmla="*/ 2082 h 7004"/>
                <a:gd name="T54" fmla="*/ 2650 w 7671"/>
                <a:gd name="T55" fmla="*/ 5254 h 7004"/>
                <a:gd name="T56" fmla="*/ 3152 w 7671"/>
                <a:gd name="T57" fmla="*/ 4435 h 7004"/>
                <a:gd name="T58" fmla="*/ 2636 w 7671"/>
                <a:gd name="T59" fmla="*/ 3595 h 7004"/>
                <a:gd name="T60" fmla="*/ 3152 w 7671"/>
                <a:gd name="T61" fmla="*/ 2623 h 7004"/>
                <a:gd name="T62" fmla="*/ 2663 w 7671"/>
                <a:gd name="T63" fmla="*/ 1956 h 7004"/>
                <a:gd name="T64" fmla="*/ 3131 w 7671"/>
                <a:gd name="T65" fmla="*/ 776 h 7004"/>
                <a:gd name="T66" fmla="*/ 4990 w 7671"/>
                <a:gd name="T67" fmla="*/ 1229 h 7004"/>
                <a:gd name="T68" fmla="*/ 5441 w 7671"/>
                <a:gd name="T69" fmla="*/ 2226 h 7004"/>
                <a:gd name="T70" fmla="*/ 4948 w 7671"/>
                <a:gd name="T71" fmla="*/ 2784 h 7004"/>
                <a:gd name="T72" fmla="*/ 5453 w 7671"/>
                <a:gd name="T73" fmla="*/ 3664 h 7004"/>
                <a:gd name="T74" fmla="*/ 3706 w 7671"/>
                <a:gd name="T75" fmla="*/ 694 h 7004"/>
                <a:gd name="T76" fmla="*/ 4408 w 7671"/>
                <a:gd name="T77" fmla="*/ 1907 h 7004"/>
                <a:gd name="T78" fmla="*/ 3688 w 7671"/>
                <a:gd name="T79" fmla="*/ 3518 h 7004"/>
                <a:gd name="T80" fmla="*/ 4448 w 7671"/>
                <a:gd name="T81" fmla="*/ 3557 h 7004"/>
                <a:gd name="T82" fmla="*/ 5014 w 7671"/>
                <a:gd name="T83" fmla="*/ 6300 h 7004"/>
                <a:gd name="T84" fmla="*/ 4045 w 7671"/>
                <a:gd name="T85" fmla="*/ 4424 h 7004"/>
                <a:gd name="T86" fmla="*/ 5014 w 7671"/>
                <a:gd name="T87" fmla="*/ 6300 h 7004"/>
                <a:gd name="T88" fmla="*/ 5413 w 7671"/>
                <a:gd name="T89" fmla="*/ 6118 h 7004"/>
                <a:gd name="T90" fmla="*/ 6087 w 7671"/>
                <a:gd name="T91" fmla="*/ 5892 h 7004"/>
                <a:gd name="T92" fmla="*/ 5822 w 7671"/>
                <a:gd name="T93" fmla="*/ 3640 h 7004"/>
                <a:gd name="T94" fmla="*/ 6258 w 7671"/>
                <a:gd name="T95" fmla="*/ 3660 h 7004"/>
                <a:gd name="T96" fmla="*/ 5851 w 7671"/>
                <a:gd name="T97" fmla="*/ 2352 h 7004"/>
                <a:gd name="T98" fmla="*/ 6258 w 7671"/>
                <a:gd name="T99" fmla="*/ 1803 h 7004"/>
                <a:gd name="T100" fmla="*/ 6669 w 7671"/>
                <a:gd name="T101" fmla="*/ 4852 h 7004"/>
                <a:gd name="T102" fmla="*/ 6955 w 7671"/>
                <a:gd name="T103" fmla="*/ 4202 h 7004"/>
                <a:gd name="T104" fmla="*/ 6927 w 7671"/>
                <a:gd name="T105" fmla="*/ 3741 h 7004"/>
                <a:gd name="T106" fmla="*/ 6677 w 7671"/>
                <a:gd name="T107" fmla="*/ 3084 h 7004"/>
                <a:gd name="T108" fmla="*/ 7371 w 7671"/>
                <a:gd name="T109" fmla="*/ 4717 h 7004"/>
                <a:gd name="T110" fmla="*/ 7155 w 7671"/>
                <a:gd name="T111" fmla="*/ 4176 h 7004"/>
                <a:gd name="T112" fmla="*/ 7404 w 7671"/>
                <a:gd name="T113" fmla="*/ 3726 h 7004"/>
                <a:gd name="T114" fmla="*/ 7117 w 7671"/>
                <a:gd name="T115" fmla="*/ 3219 h 7004"/>
                <a:gd name="T116" fmla="*/ 7404 w 7671"/>
                <a:gd name="T117" fmla="*/ 3726 h 7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71" h="7004">
                  <a:moveTo>
                    <a:pt x="7585" y="2716"/>
                  </a:moveTo>
                  <a:lnTo>
                    <a:pt x="6499" y="2383"/>
                  </a:lnTo>
                  <a:lnTo>
                    <a:pt x="6499" y="1573"/>
                  </a:lnTo>
                  <a:cubicBezTo>
                    <a:pt x="6499" y="1527"/>
                    <a:pt x="6473" y="1485"/>
                    <a:pt x="6432" y="1465"/>
                  </a:cubicBezTo>
                  <a:lnTo>
                    <a:pt x="3498" y="13"/>
                  </a:lnTo>
                  <a:cubicBezTo>
                    <a:pt x="3497" y="13"/>
                    <a:pt x="3497" y="13"/>
                    <a:pt x="3495" y="13"/>
                  </a:cubicBezTo>
                  <a:cubicBezTo>
                    <a:pt x="3490" y="10"/>
                    <a:pt x="3468" y="0"/>
                    <a:pt x="3436" y="2"/>
                  </a:cubicBezTo>
                  <a:cubicBezTo>
                    <a:pt x="3403" y="4"/>
                    <a:pt x="3379" y="20"/>
                    <a:pt x="3374" y="23"/>
                  </a:cubicBezTo>
                  <a:lnTo>
                    <a:pt x="3374" y="23"/>
                  </a:lnTo>
                  <a:lnTo>
                    <a:pt x="1282" y="1515"/>
                  </a:lnTo>
                  <a:cubicBezTo>
                    <a:pt x="1250" y="1538"/>
                    <a:pt x="1231" y="1574"/>
                    <a:pt x="1231" y="1613"/>
                  </a:cubicBezTo>
                  <a:lnTo>
                    <a:pt x="1231" y="2655"/>
                  </a:lnTo>
                  <a:lnTo>
                    <a:pt x="842" y="2609"/>
                  </a:lnTo>
                  <a:cubicBezTo>
                    <a:pt x="842" y="2609"/>
                    <a:pt x="841" y="2609"/>
                    <a:pt x="839" y="2609"/>
                  </a:cubicBezTo>
                  <a:cubicBezTo>
                    <a:pt x="834" y="2609"/>
                    <a:pt x="822" y="2608"/>
                    <a:pt x="811" y="2610"/>
                  </a:cubicBezTo>
                  <a:cubicBezTo>
                    <a:pt x="797" y="2612"/>
                    <a:pt x="785" y="2616"/>
                    <a:pt x="780" y="2618"/>
                  </a:cubicBezTo>
                  <a:cubicBezTo>
                    <a:pt x="780" y="2618"/>
                    <a:pt x="779" y="2618"/>
                    <a:pt x="779" y="2618"/>
                  </a:cubicBezTo>
                  <a:lnTo>
                    <a:pt x="72" y="2932"/>
                  </a:lnTo>
                  <a:cubicBezTo>
                    <a:pt x="28" y="2951"/>
                    <a:pt x="0" y="2994"/>
                    <a:pt x="0" y="3042"/>
                  </a:cubicBezTo>
                  <a:lnTo>
                    <a:pt x="0" y="5060"/>
                  </a:lnTo>
                  <a:cubicBezTo>
                    <a:pt x="0" y="5105"/>
                    <a:pt x="24" y="5145"/>
                    <a:pt x="63" y="5166"/>
                  </a:cubicBezTo>
                  <a:lnTo>
                    <a:pt x="772" y="5555"/>
                  </a:lnTo>
                  <a:cubicBezTo>
                    <a:pt x="772" y="5555"/>
                    <a:pt x="790" y="5566"/>
                    <a:pt x="813" y="5568"/>
                  </a:cubicBezTo>
                  <a:cubicBezTo>
                    <a:pt x="833" y="5571"/>
                    <a:pt x="847" y="5568"/>
                    <a:pt x="847" y="5568"/>
                  </a:cubicBezTo>
                  <a:lnTo>
                    <a:pt x="1231" y="5513"/>
                  </a:lnTo>
                  <a:lnTo>
                    <a:pt x="1231" y="5735"/>
                  </a:lnTo>
                  <a:cubicBezTo>
                    <a:pt x="1231" y="5779"/>
                    <a:pt x="1255" y="5820"/>
                    <a:pt x="1294" y="5841"/>
                  </a:cubicBezTo>
                  <a:lnTo>
                    <a:pt x="3386" y="6987"/>
                  </a:lnTo>
                  <a:cubicBezTo>
                    <a:pt x="3386" y="6987"/>
                    <a:pt x="3409" y="7001"/>
                    <a:pt x="3440" y="7002"/>
                  </a:cubicBezTo>
                  <a:cubicBezTo>
                    <a:pt x="3463" y="7004"/>
                    <a:pt x="3486" y="6995"/>
                    <a:pt x="3486" y="6995"/>
                  </a:cubicBezTo>
                  <a:lnTo>
                    <a:pt x="3486" y="6994"/>
                  </a:lnTo>
                  <a:lnTo>
                    <a:pt x="3486" y="6994"/>
                  </a:lnTo>
                  <a:lnTo>
                    <a:pt x="6420" y="5879"/>
                  </a:lnTo>
                  <a:lnTo>
                    <a:pt x="7592" y="5433"/>
                  </a:lnTo>
                  <a:cubicBezTo>
                    <a:pt x="7639" y="5416"/>
                    <a:pt x="7670" y="5371"/>
                    <a:pt x="7670" y="5321"/>
                  </a:cubicBezTo>
                  <a:lnTo>
                    <a:pt x="7670" y="2832"/>
                  </a:lnTo>
                  <a:cubicBezTo>
                    <a:pt x="7671" y="2779"/>
                    <a:pt x="7636" y="2732"/>
                    <a:pt x="7585" y="2716"/>
                  </a:cubicBezTo>
                  <a:close/>
                  <a:moveTo>
                    <a:pt x="337" y="4559"/>
                  </a:moveTo>
                  <a:cubicBezTo>
                    <a:pt x="337" y="4571"/>
                    <a:pt x="331" y="4583"/>
                    <a:pt x="321" y="4591"/>
                  </a:cubicBezTo>
                  <a:cubicBezTo>
                    <a:pt x="313" y="4596"/>
                    <a:pt x="305" y="4599"/>
                    <a:pt x="296" y="4599"/>
                  </a:cubicBezTo>
                  <a:cubicBezTo>
                    <a:pt x="293" y="4599"/>
                    <a:pt x="289" y="4598"/>
                    <a:pt x="286" y="4597"/>
                  </a:cubicBezTo>
                  <a:lnTo>
                    <a:pt x="151" y="4560"/>
                  </a:lnTo>
                  <a:cubicBezTo>
                    <a:pt x="134" y="4555"/>
                    <a:pt x="122" y="4539"/>
                    <a:pt x="122" y="4521"/>
                  </a:cubicBezTo>
                  <a:lnTo>
                    <a:pt x="122" y="4147"/>
                  </a:lnTo>
                  <a:cubicBezTo>
                    <a:pt x="122" y="4136"/>
                    <a:pt x="126" y="4125"/>
                    <a:pt x="135" y="4117"/>
                  </a:cubicBezTo>
                  <a:cubicBezTo>
                    <a:pt x="143" y="4109"/>
                    <a:pt x="155" y="4106"/>
                    <a:pt x="166" y="4107"/>
                  </a:cubicBezTo>
                  <a:lnTo>
                    <a:pt x="300" y="4120"/>
                  </a:lnTo>
                  <a:cubicBezTo>
                    <a:pt x="321" y="4122"/>
                    <a:pt x="336" y="4139"/>
                    <a:pt x="336" y="4160"/>
                  </a:cubicBezTo>
                  <a:lnTo>
                    <a:pt x="336" y="4559"/>
                  </a:lnTo>
                  <a:lnTo>
                    <a:pt x="337" y="4559"/>
                  </a:lnTo>
                  <a:close/>
                  <a:moveTo>
                    <a:pt x="337" y="3761"/>
                  </a:moveTo>
                  <a:cubicBezTo>
                    <a:pt x="337" y="3782"/>
                    <a:pt x="321" y="3800"/>
                    <a:pt x="300" y="3802"/>
                  </a:cubicBezTo>
                  <a:lnTo>
                    <a:pt x="165" y="3813"/>
                  </a:lnTo>
                  <a:lnTo>
                    <a:pt x="162" y="3813"/>
                  </a:lnTo>
                  <a:cubicBezTo>
                    <a:pt x="152" y="3813"/>
                    <a:pt x="142" y="3809"/>
                    <a:pt x="135" y="3802"/>
                  </a:cubicBezTo>
                  <a:cubicBezTo>
                    <a:pt x="126" y="3795"/>
                    <a:pt x="122" y="3784"/>
                    <a:pt x="122" y="3773"/>
                  </a:cubicBezTo>
                  <a:lnTo>
                    <a:pt x="122" y="3398"/>
                  </a:lnTo>
                  <a:cubicBezTo>
                    <a:pt x="122" y="3380"/>
                    <a:pt x="134" y="3364"/>
                    <a:pt x="152" y="3359"/>
                  </a:cubicBezTo>
                  <a:lnTo>
                    <a:pt x="286" y="3324"/>
                  </a:lnTo>
                  <a:cubicBezTo>
                    <a:pt x="298" y="3321"/>
                    <a:pt x="311" y="3323"/>
                    <a:pt x="321" y="3331"/>
                  </a:cubicBezTo>
                  <a:cubicBezTo>
                    <a:pt x="331" y="3339"/>
                    <a:pt x="337" y="3350"/>
                    <a:pt x="337" y="3363"/>
                  </a:cubicBezTo>
                  <a:lnTo>
                    <a:pt x="337" y="3761"/>
                  </a:lnTo>
                  <a:lnTo>
                    <a:pt x="337" y="3761"/>
                  </a:lnTo>
                  <a:close/>
                  <a:moveTo>
                    <a:pt x="729" y="4668"/>
                  </a:moveTo>
                  <a:cubicBezTo>
                    <a:pt x="729" y="4680"/>
                    <a:pt x="723" y="4692"/>
                    <a:pt x="714" y="4700"/>
                  </a:cubicBezTo>
                  <a:cubicBezTo>
                    <a:pt x="706" y="4705"/>
                    <a:pt x="698" y="4708"/>
                    <a:pt x="689" y="4708"/>
                  </a:cubicBezTo>
                  <a:cubicBezTo>
                    <a:pt x="686" y="4708"/>
                    <a:pt x="682" y="4707"/>
                    <a:pt x="678" y="4706"/>
                  </a:cubicBezTo>
                  <a:lnTo>
                    <a:pt x="494" y="4655"/>
                  </a:lnTo>
                  <a:cubicBezTo>
                    <a:pt x="477" y="4651"/>
                    <a:pt x="465" y="4635"/>
                    <a:pt x="465" y="4617"/>
                  </a:cubicBezTo>
                  <a:lnTo>
                    <a:pt x="465" y="4180"/>
                  </a:lnTo>
                  <a:cubicBezTo>
                    <a:pt x="465" y="4169"/>
                    <a:pt x="470" y="4158"/>
                    <a:pt x="478" y="4150"/>
                  </a:cubicBezTo>
                  <a:cubicBezTo>
                    <a:pt x="486" y="4143"/>
                    <a:pt x="498" y="4139"/>
                    <a:pt x="509" y="4140"/>
                  </a:cubicBezTo>
                  <a:lnTo>
                    <a:pt x="693" y="4158"/>
                  </a:lnTo>
                  <a:cubicBezTo>
                    <a:pt x="714" y="4160"/>
                    <a:pt x="729" y="4178"/>
                    <a:pt x="729" y="4198"/>
                  </a:cubicBezTo>
                  <a:lnTo>
                    <a:pt x="729" y="4668"/>
                  </a:lnTo>
                  <a:lnTo>
                    <a:pt x="729" y="4668"/>
                  </a:lnTo>
                  <a:close/>
                  <a:moveTo>
                    <a:pt x="729" y="3729"/>
                  </a:moveTo>
                  <a:cubicBezTo>
                    <a:pt x="729" y="3750"/>
                    <a:pt x="713" y="3767"/>
                    <a:pt x="692" y="3769"/>
                  </a:cubicBezTo>
                  <a:lnTo>
                    <a:pt x="508" y="3784"/>
                  </a:lnTo>
                  <a:lnTo>
                    <a:pt x="505" y="3784"/>
                  </a:lnTo>
                  <a:cubicBezTo>
                    <a:pt x="495" y="3784"/>
                    <a:pt x="485" y="3781"/>
                    <a:pt x="478" y="3774"/>
                  </a:cubicBezTo>
                  <a:cubicBezTo>
                    <a:pt x="469" y="3766"/>
                    <a:pt x="465" y="3756"/>
                    <a:pt x="465" y="3744"/>
                  </a:cubicBezTo>
                  <a:lnTo>
                    <a:pt x="465" y="3308"/>
                  </a:lnTo>
                  <a:cubicBezTo>
                    <a:pt x="465" y="3290"/>
                    <a:pt x="477" y="3274"/>
                    <a:pt x="495" y="3269"/>
                  </a:cubicBezTo>
                  <a:lnTo>
                    <a:pt x="679" y="3221"/>
                  </a:lnTo>
                  <a:cubicBezTo>
                    <a:pt x="691" y="3217"/>
                    <a:pt x="704" y="3220"/>
                    <a:pt x="714" y="3228"/>
                  </a:cubicBezTo>
                  <a:cubicBezTo>
                    <a:pt x="723" y="3235"/>
                    <a:pt x="729" y="3247"/>
                    <a:pt x="729" y="3260"/>
                  </a:cubicBezTo>
                  <a:lnTo>
                    <a:pt x="729" y="3729"/>
                  </a:lnTo>
                  <a:close/>
                  <a:moveTo>
                    <a:pt x="1737" y="4948"/>
                  </a:moveTo>
                  <a:cubicBezTo>
                    <a:pt x="1737" y="4960"/>
                    <a:pt x="1731" y="4972"/>
                    <a:pt x="1721" y="4980"/>
                  </a:cubicBezTo>
                  <a:cubicBezTo>
                    <a:pt x="1714" y="4985"/>
                    <a:pt x="1706" y="4988"/>
                    <a:pt x="1697" y="4988"/>
                  </a:cubicBezTo>
                  <a:cubicBezTo>
                    <a:pt x="1693" y="4988"/>
                    <a:pt x="1690" y="4987"/>
                    <a:pt x="1686" y="4986"/>
                  </a:cubicBezTo>
                  <a:lnTo>
                    <a:pt x="1449" y="4920"/>
                  </a:lnTo>
                  <a:cubicBezTo>
                    <a:pt x="1431" y="4916"/>
                    <a:pt x="1419" y="4900"/>
                    <a:pt x="1419" y="4882"/>
                  </a:cubicBezTo>
                  <a:lnTo>
                    <a:pt x="1419" y="4274"/>
                  </a:lnTo>
                  <a:cubicBezTo>
                    <a:pt x="1419" y="4262"/>
                    <a:pt x="1424" y="4251"/>
                    <a:pt x="1432" y="4244"/>
                  </a:cubicBezTo>
                  <a:cubicBezTo>
                    <a:pt x="1441" y="4236"/>
                    <a:pt x="1452" y="4232"/>
                    <a:pt x="1463" y="4233"/>
                  </a:cubicBezTo>
                  <a:lnTo>
                    <a:pt x="1701" y="4257"/>
                  </a:lnTo>
                  <a:cubicBezTo>
                    <a:pt x="1721" y="4259"/>
                    <a:pt x="1737" y="4276"/>
                    <a:pt x="1737" y="4297"/>
                  </a:cubicBezTo>
                  <a:lnTo>
                    <a:pt x="1737" y="4948"/>
                  </a:lnTo>
                  <a:close/>
                  <a:moveTo>
                    <a:pt x="1737" y="3646"/>
                  </a:moveTo>
                  <a:cubicBezTo>
                    <a:pt x="1737" y="3667"/>
                    <a:pt x="1721" y="3684"/>
                    <a:pt x="1700" y="3686"/>
                  </a:cubicBezTo>
                  <a:lnTo>
                    <a:pt x="1463" y="3705"/>
                  </a:lnTo>
                  <a:cubicBezTo>
                    <a:pt x="1462" y="3706"/>
                    <a:pt x="1461" y="3706"/>
                    <a:pt x="1459" y="3706"/>
                  </a:cubicBezTo>
                  <a:cubicBezTo>
                    <a:pt x="1449" y="3706"/>
                    <a:pt x="1440" y="3702"/>
                    <a:pt x="1432" y="3695"/>
                  </a:cubicBezTo>
                  <a:cubicBezTo>
                    <a:pt x="1424" y="3687"/>
                    <a:pt x="1419" y="3677"/>
                    <a:pt x="1419" y="3665"/>
                  </a:cubicBezTo>
                  <a:lnTo>
                    <a:pt x="1419" y="3057"/>
                  </a:lnTo>
                  <a:cubicBezTo>
                    <a:pt x="1419" y="3039"/>
                    <a:pt x="1432" y="3023"/>
                    <a:pt x="1449" y="3018"/>
                  </a:cubicBezTo>
                  <a:lnTo>
                    <a:pt x="1687" y="2956"/>
                  </a:lnTo>
                  <a:cubicBezTo>
                    <a:pt x="1699" y="2953"/>
                    <a:pt x="1712" y="2955"/>
                    <a:pt x="1721" y="2963"/>
                  </a:cubicBezTo>
                  <a:cubicBezTo>
                    <a:pt x="1731" y="2970"/>
                    <a:pt x="1737" y="2982"/>
                    <a:pt x="1737" y="2995"/>
                  </a:cubicBezTo>
                  <a:lnTo>
                    <a:pt x="1737" y="3646"/>
                  </a:lnTo>
                  <a:close/>
                  <a:moveTo>
                    <a:pt x="1737" y="2344"/>
                  </a:moveTo>
                  <a:cubicBezTo>
                    <a:pt x="1737" y="2360"/>
                    <a:pt x="1728" y="2374"/>
                    <a:pt x="1713" y="2381"/>
                  </a:cubicBezTo>
                  <a:lnTo>
                    <a:pt x="1476" y="2486"/>
                  </a:lnTo>
                  <a:cubicBezTo>
                    <a:pt x="1471" y="2488"/>
                    <a:pt x="1465" y="2489"/>
                    <a:pt x="1460" y="2489"/>
                  </a:cubicBezTo>
                  <a:cubicBezTo>
                    <a:pt x="1452" y="2489"/>
                    <a:pt x="1444" y="2487"/>
                    <a:pt x="1437" y="2483"/>
                  </a:cubicBezTo>
                  <a:cubicBezTo>
                    <a:pt x="1426" y="2475"/>
                    <a:pt x="1419" y="2463"/>
                    <a:pt x="1419" y="2449"/>
                  </a:cubicBezTo>
                  <a:lnTo>
                    <a:pt x="1419" y="1841"/>
                  </a:lnTo>
                  <a:cubicBezTo>
                    <a:pt x="1419" y="1827"/>
                    <a:pt x="1426" y="1814"/>
                    <a:pt x="1438" y="1807"/>
                  </a:cubicBezTo>
                  <a:lnTo>
                    <a:pt x="1676" y="1659"/>
                  </a:lnTo>
                  <a:cubicBezTo>
                    <a:pt x="1688" y="1651"/>
                    <a:pt x="1704" y="1651"/>
                    <a:pt x="1716" y="1658"/>
                  </a:cubicBezTo>
                  <a:cubicBezTo>
                    <a:pt x="1729" y="1665"/>
                    <a:pt x="1737" y="1678"/>
                    <a:pt x="1737" y="1693"/>
                  </a:cubicBezTo>
                  <a:lnTo>
                    <a:pt x="1737" y="2344"/>
                  </a:lnTo>
                  <a:lnTo>
                    <a:pt x="1737" y="2344"/>
                  </a:lnTo>
                  <a:close/>
                  <a:moveTo>
                    <a:pt x="2329" y="5112"/>
                  </a:moveTo>
                  <a:cubicBezTo>
                    <a:pt x="2329" y="5124"/>
                    <a:pt x="2323" y="5136"/>
                    <a:pt x="2313" y="5144"/>
                  </a:cubicBezTo>
                  <a:cubicBezTo>
                    <a:pt x="2306" y="5149"/>
                    <a:pt x="2297" y="5152"/>
                    <a:pt x="2289" y="5152"/>
                  </a:cubicBezTo>
                  <a:cubicBezTo>
                    <a:pt x="2285" y="5152"/>
                    <a:pt x="2281" y="5152"/>
                    <a:pt x="2278" y="5151"/>
                  </a:cubicBezTo>
                  <a:lnTo>
                    <a:pt x="1960" y="5062"/>
                  </a:lnTo>
                  <a:cubicBezTo>
                    <a:pt x="1942" y="5058"/>
                    <a:pt x="1930" y="5042"/>
                    <a:pt x="1930" y="5024"/>
                  </a:cubicBezTo>
                  <a:lnTo>
                    <a:pt x="1930" y="4323"/>
                  </a:lnTo>
                  <a:cubicBezTo>
                    <a:pt x="1930" y="4312"/>
                    <a:pt x="1935" y="4301"/>
                    <a:pt x="1943" y="4293"/>
                  </a:cubicBezTo>
                  <a:cubicBezTo>
                    <a:pt x="1952" y="4286"/>
                    <a:pt x="1963" y="4282"/>
                    <a:pt x="1974" y="4283"/>
                  </a:cubicBezTo>
                  <a:lnTo>
                    <a:pt x="2292" y="4314"/>
                  </a:lnTo>
                  <a:cubicBezTo>
                    <a:pt x="2313" y="4316"/>
                    <a:pt x="2329" y="4334"/>
                    <a:pt x="2329" y="4354"/>
                  </a:cubicBezTo>
                  <a:lnTo>
                    <a:pt x="2329" y="5112"/>
                  </a:lnTo>
                  <a:close/>
                  <a:moveTo>
                    <a:pt x="2329" y="3597"/>
                  </a:moveTo>
                  <a:cubicBezTo>
                    <a:pt x="2329" y="3618"/>
                    <a:pt x="2313" y="3635"/>
                    <a:pt x="2292" y="3637"/>
                  </a:cubicBezTo>
                  <a:lnTo>
                    <a:pt x="1974" y="3663"/>
                  </a:lnTo>
                  <a:cubicBezTo>
                    <a:pt x="1973" y="3663"/>
                    <a:pt x="1971" y="3664"/>
                    <a:pt x="1970" y="3664"/>
                  </a:cubicBezTo>
                  <a:cubicBezTo>
                    <a:pt x="1960" y="3664"/>
                    <a:pt x="1951" y="3660"/>
                    <a:pt x="1943" y="3653"/>
                  </a:cubicBezTo>
                  <a:cubicBezTo>
                    <a:pt x="1935" y="3645"/>
                    <a:pt x="1930" y="3634"/>
                    <a:pt x="1930" y="3623"/>
                  </a:cubicBezTo>
                  <a:lnTo>
                    <a:pt x="1930" y="2923"/>
                  </a:lnTo>
                  <a:cubicBezTo>
                    <a:pt x="1930" y="2905"/>
                    <a:pt x="1942" y="2889"/>
                    <a:pt x="1960" y="2884"/>
                  </a:cubicBezTo>
                  <a:lnTo>
                    <a:pt x="2278" y="2800"/>
                  </a:lnTo>
                  <a:cubicBezTo>
                    <a:pt x="2290" y="2797"/>
                    <a:pt x="2303" y="2800"/>
                    <a:pt x="2313" y="2807"/>
                  </a:cubicBezTo>
                  <a:cubicBezTo>
                    <a:pt x="2323" y="2815"/>
                    <a:pt x="2329" y="2827"/>
                    <a:pt x="2329" y="2839"/>
                  </a:cubicBezTo>
                  <a:lnTo>
                    <a:pt x="2329" y="3597"/>
                  </a:lnTo>
                  <a:lnTo>
                    <a:pt x="2329" y="3597"/>
                  </a:lnTo>
                  <a:close/>
                  <a:moveTo>
                    <a:pt x="2329" y="2082"/>
                  </a:moveTo>
                  <a:cubicBezTo>
                    <a:pt x="2329" y="2098"/>
                    <a:pt x="2319" y="2112"/>
                    <a:pt x="2305" y="2119"/>
                  </a:cubicBezTo>
                  <a:lnTo>
                    <a:pt x="1987" y="2260"/>
                  </a:lnTo>
                  <a:cubicBezTo>
                    <a:pt x="1982" y="2262"/>
                    <a:pt x="1976" y="2263"/>
                    <a:pt x="1970" y="2263"/>
                  </a:cubicBezTo>
                  <a:cubicBezTo>
                    <a:pt x="1963" y="2263"/>
                    <a:pt x="1955" y="2261"/>
                    <a:pt x="1949" y="2257"/>
                  </a:cubicBezTo>
                  <a:cubicBezTo>
                    <a:pt x="1937" y="2249"/>
                    <a:pt x="1930" y="2236"/>
                    <a:pt x="1930" y="2223"/>
                  </a:cubicBezTo>
                  <a:lnTo>
                    <a:pt x="1930" y="1523"/>
                  </a:lnTo>
                  <a:cubicBezTo>
                    <a:pt x="1930" y="1509"/>
                    <a:pt x="1938" y="1496"/>
                    <a:pt x="1949" y="1489"/>
                  </a:cubicBezTo>
                  <a:lnTo>
                    <a:pt x="2267" y="1290"/>
                  </a:lnTo>
                  <a:cubicBezTo>
                    <a:pt x="2280" y="1282"/>
                    <a:pt x="2295" y="1282"/>
                    <a:pt x="2308" y="1289"/>
                  </a:cubicBezTo>
                  <a:cubicBezTo>
                    <a:pt x="2321" y="1296"/>
                    <a:pt x="2329" y="1310"/>
                    <a:pt x="2329" y="1324"/>
                  </a:cubicBezTo>
                  <a:lnTo>
                    <a:pt x="2329" y="2082"/>
                  </a:lnTo>
                  <a:lnTo>
                    <a:pt x="2329" y="2082"/>
                  </a:lnTo>
                  <a:close/>
                  <a:moveTo>
                    <a:pt x="3152" y="5341"/>
                  </a:moveTo>
                  <a:cubicBezTo>
                    <a:pt x="3152" y="5352"/>
                    <a:pt x="3147" y="5364"/>
                    <a:pt x="3139" y="5372"/>
                  </a:cubicBezTo>
                  <a:cubicBezTo>
                    <a:pt x="3124" y="5387"/>
                    <a:pt x="3104" y="5387"/>
                    <a:pt x="3098" y="5387"/>
                  </a:cubicBezTo>
                  <a:lnTo>
                    <a:pt x="3097" y="5387"/>
                  </a:lnTo>
                  <a:cubicBezTo>
                    <a:pt x="3018" y="5387"/>
                    <a:pt x="2710" y="5276"/>
                    <a:pt x="2650" y="5254"/>
                  </a:cubicBezTo>
                  <a:cubicBezTo>
                    <a:pt x="2634" y="5248"/>
                    <a:pt x="2623" y="5233"/>
                    <a:pt x="2623" y="5216"/>
                  </a:cubicBezTo>
                  <a:lnTo>
                    <a:pt x="2623" y="4391"/>
                  </a:lnTo>
                  <a:cubicBezTo>
                    <a:pt x="2623" y="4380"/>
                    <a:pt x="2628" y="4369"/>
                    <a:pt x="2636" y="4361"/>
                  </a:cubicBezTo>
                  <a:cubicBezTo>
                    <a:pt x="2645" y="4354"/>
                    <a:pt x="2656" y="4350"/>
                    <a:pt x="2667" y="4351"/>
                  </a:cubicBezTo>
                  <a:lnTo>
                    <a:pt x="3115" y="4395"/>
                  </a:lnTo>
                  <a:cubicBezTo>
                    <a:pt x="3136" y="4397"/>
                    <a:pt x="3152" y="4414"/>
                    <a:pt x="3152" y="4435"/>
                  </a:cubicBezTo>
                  <a:cubicBezTo>
                    <a:pt x="3152" y="4444"/>
                    <a:pt x="3152" y="5302"/>
                    <a:pt x="3152" y="5341"/>
                  </a:cubicBezTo>
                  <a:close/>
                  <a:moveTo>
                    <a:pt x="3152" y="3529"/>
                  </a:moveTo>
                  <a:cubicBezTo>
                    <a:pt x="3152" y="3550"/>
                    <a:pt x="3136" y="3567"/>
                    <a:pt x="3115" y="3569"/>
                  </a:cubicBezTo>
                  <a:lnTo>
                    <a:pt x="2667" y="3606"/>
                  </a:lnTo>
                  <a:cubicBezTo>
                    <a:pt x="2665" y="3606"/>
                    <a:pt x="2664" y="3606"/>
                    <a:pt x="2663" y="3606"/>
                  </a:cubicBezTo>
                  <a:cubicBezTo>
                    <a:pt x="2653" y="3606"/>
                    <a:pt x="2643" y="3602"/>
                    <a:pt x="2636" y="3595"/>
                  </a:cubicBezTo>
                  <a:cubicBezTo>
                    <a:pt x="2628" y="3588"/>
                    <a:pt x="2623" y="3577"/>
                    <a:pt x="2623" y="3566"/>
                  </a:cubicBezTo>
                  <a:lnTo>
                    <a:pt x="2623" y="2741"/>
                  </a:lnTo>
                  <a:cubicBezTo>
                    <a:pt x="2623" y="2722"/>
                    <a:pt x="2635" y="2706"/>
                    <a:pt x="2653" y="2702"/>
                  </a:cubicBezTo>
                  <a:lnTo>
                    <a:pt x="3101" y="2584"/>
                  </a:lnTo>
                  <a:cubicBezTo>
                    <a:pt x="3113" y="2581"/>
                    <a:pt x="3126" y="2583"/>
                    <a:pt x="3136" y="2591"/>
                  </a:cubicBezTo>
                  <a:cubicBezTo>
                    <a:pt x="3146" y="2599"/>
                    <a:pt x="3152" y="2610"/>
                    <a:pt x="3152" y="2623"/>
                  </a:cubicBezTo>
                  <a:lnTo>
                    <a:pt x="3152" y="3529"/>
                  </a:lnTo>
                  <a:lnTo>
                    <a:pt x="3152" y="3529"/>
                  </a:lnTo>
                  <a:close/>
                  <a:moveTo>
                    <a:pt x="3152" y="1717"/>
                  </a:moveTo>
                  <a:cubicBezTo>
                    <a:pt x="3152" y="1733"/>
                    <a:pt x="3142" y="1748"/>
                    <a:pt x="3128" y="1754"/>
                  </a:cubicBezTo>
                  <a:lnTo>
                    <a:pt x="2680" y="1953"/>
                  </a:lnTo>
                  <a:cubicBezTo>
                    <a:pt x="2674" y="1955"/>
                    <a:pt x="2669" y="1956"/>
                    <a:pt x="2663" y="1956"/>
                  </a:cubicBezTo>
                  <a:cubicBezTo>
                    <a:pt x="2656" y="1956"/>
                    <a:pt x="2648" y="1954"/>
                    <a:pt x="2641" y="1950"/>
                  </a:cubicBezTo>
                  <a:cubicBezTo>
                    <a:pt x="2630" y="1942"/>
                    <a:pt x="2623" y="1930"/>
                    <a:pt x="2623" y="1916"/>
                  </a:cubicBezTo>
                  <a:lnTo>
                    <a:pt x="2623" y="1091"/>
                  </a:lnTo>
                  <a:cubicBezTo>
                    <a:pt x="2623" y="1077"/>
                    <a:pt x="2630" y="1064"/>
                    <a:pt x="2642" y="1057"/>
                  </a:cubicBezTo>
                  <a:lnTo>
                    <a:pt x="3090" y="777"/>
                  </a:lnTo>
                  <a:cubicBezTo>
                    <a:pt x="3103" y="769"/>
                    <a:pt x="3118" y="769"/>
                    <a:pt x="3131" y="776"/>
                  </a:cubicBezTo>
                  <a:cubicBezTo>
                    <a:pt x="3144" y="783"/>
                    <a:pt x="3152" y="797"/>
                    <a:pt x="3152" y="811"/>
                  </a:cubicBezTo>
                  <a:lnTo>
                    <a:pt x="3152" y="1717"/>
                  </a:lnTo>
                  <a:lnTo>
                    <a:pt x="3152" y="1717"/>
                  </a:lnTo>
                  <a:close/>
                  <a:moveTo>
                    <a:pt x="4934" y="1266"/>
                  </a:moveTo>
                  <a:cubicBezTo>
                    <a:pt x="4934" y="1252"/>
                    <a:pt x="4941" y="1240"/>
                    <a:pt x="4952" y="1232"/>
                  </a:cubicBezTo>
                  <a:cubicBezTo>
                    <a:pt x="4963" y="1225"/>
                    <a:pt x="4978" y="1224"/>
                    <a:pt x="4990" y="1229"/>
                  </a:cubicBezTo>
                  <a:lnTo>
                    <a:pt x="5469" y="1436"/>
                  </a:lnTo>
                  <a:cubicBezTo>
                    <a:pt x="5483" y="1442"/>
                    <a:pt x="5493" y="1457"/>
                    <a:pt x="5493" y="1473"/>
                  </a:cubicBezTo>
                  <a:lnTo>
                    <a:pt x="5493" y="2187"/>
                  </a:lnTo>
                  <a:cubicBezTo>
                    <a:pt x="5493" y="2200"/>
                    <a:pt x="5487" y="2212"/>
                    <a:pt x="5477" y="2220"/>
                  </a:cubicBezTo>
                  <a:cubicBezTo>
                    <a:pt x="5470" y="2225"/>
                    <a:pt x="5461" y="2228"/>
                    <a:pt x="5453" y="2228"/>
                  </a:cubicBezTo>
                  <a:cubicBezTo>
                    <a:pt x="5449" y="2228"/>
                    <a:pt x="5445" y="2227"/>
                    <a:pt x="5441" y="2226"/>
                  </a:cubicBezTo>
                  <a:lnTo>
                    <a:pt x="4963" y="2079"/>
                  </a:lnTo>
                  <a:cubicBezTo>
                    <a:pt x="4946" y="2074"/>
                    <a:pt x="4934" y="2058"/>
                    <a:pt x="4934" y="2040"/>
                  </a:cubicBezTo>
                  <a:lnTo>
                    <a:pt x="4934" y="1266"/>
                  </a:lnTo>
                  <a:lnTo>
                    <a:pt x="4934" y="1266"/>
                  </a:lnTo>
                  <a:close/>
                  <a:moveTo>
                    <a:pt x="4934" y="2815"/>
                  </a:moveTo>
                  <a:cubicBezTo>
                    <a:pt x="4934" y="2803"/>
                    <a:pt x="4939" y="2791"/>
                    <a:pt x="4948" y="2784"/>
                  </a:cubicBezTo>
                  <a:cubicBezTo>
                    <a:pt x="4958" y="2776"/>
                    <a:pt x="4970" y="2773"/>
                    <a:pt x="4981" y="2775"/>
                  </a:cubicBezTo>
                  <a:lnTo>
                    <a:pt x="5460" y="2862"/>
                  </a:lnTo>
                  <a:cubicBezTo>
                    <a:pt x="5479" y="2866"/>
                    <a:pt x="5493" y="2882"/>
                    <a:pt x="5493" y="2902"/>
                  </a:cubicBezTo>
                  <a:lnTo>
                    <a:pt x="5493" y="3623"/>
                  </a:lnTo>
                  <a:cubicBezTo>
                    <a:pt x="5493" y="3634"/>
                    <a:pt x="5488" y="3645"/>
                    <a:pt x="5480" y="3653"/>
                  </a:cubicBezTo>
                  <a:cubicBezTo>
                    <a:pt x="5473" y="3660"/>
                    <a:pt x="5463" y="3664"/>
                    <a:pt x="5453" y="3664"/>
                  </a:cubicBezTo>
                  <a:cubicBezTo>
                    <a:pt x="5452" y="3664"/>
                    <a:pt x="5451" y="3663"/>
                    <a:pt x="5450" y="3663"/>
                  </a:cubicBezTo>
                  <a:lnTo>
                    <a:pt x="4971" y="3629"/>
                  </a:lnTo>
                  <a:cubicBezTo>
                    <a:pt x="4950" y="3628"/>
                    <a:pt x="4934" y="3610"/>
                    <a:pt x="4934" y="3589"/>
                  </a:cubicBezTo>
                  <a:lnTo>
                    <a:pt x="4934" y="2815"/>
                  </a:lnTo>
                  <a:close/>
                  <a:moveTo>
                    <a:pt x="3688" y="727"/>
                  </a:moveTo>
                  <a:cubicBezTo>
                    <a:pt x="3688" y="714"/>
                    <a:pt x="3695" y="701"/>
                    <a:pt x="3706" y="694"/>
                  </a:cubicBezTo>
                  <a:cubicBezTo>
                    <a:pt x="3718" y="686"/>
                    <a:pt x="3732" y="685"/>
                    <a:pt x="3744" y="690"/>
                  </a:cubicBezTo>
                  <a:lnTo>
                    <a:pt x="4424" y="984"/>
                  </a:lnTo>
                  <a:cubicBezTo>
                    <a:pt x="4439" y="991"/>
                    <a:pt x="4449" y="1005"/>
                    <a:pt x="4449" y="1021"/>
                  </a:cubicBezTo>
                  <a:lnTo>
                    <a:pt x="4449" y="1867"/>
                  </a:lnTo>
                  <a:cubicBezTo>
                    <a:pt x="4449" y="1879"/>
                    <a:pt x="4442" y="1891"/>
                    <a:pt x="4432" y="1899"/>
                  </a:cubicBezTo>
                  <a:cubicBezTo>
                    <a:pt x="4425" y="1904"/>
                    <a:pt x="4417" y="1907"/>
                    <a:pt x="4408" y="1907"/>
                  </a:cubicBezTo>
                  <a:cubicBezTo>
                    <a:pt x="4404" y="1907"/>
                    <a:pt x="4400" y="1906"/>
                    <a:pt x="4396" y="1905"/>
                  </a:cubicBezTo>
                  <a:lnTo>
                    <a:pt x="3717" y="1696"/>
                  </a:lnTo>
                  <a:cubicBezTo>
                    <a:pt x="3700" y="1691"/>
                    <a:pt x="3688" y="1675"/>
                    <a:pt x="3688" y="1658"/>
                  </a:cubicBezTo>
                  <a:lnTo>
                    <a:pt x="3688" y="727"/>
                  </a:lnTo>
                  <a:lnTo>
                    <a:pt x="3688" y="727"/>
                  </a:lnTo>
                  <a:close/>
                  <a:moveTo>
                    <a:pt x="3688" y="3518"/>
                  </a:moveTo>
                  <a:lnTo>
                    <a:pt x="3688" y="2588"/>
                  </a:lnTo>
                  <a:cubicBezTo>
                    <a:pt x="3688" y="2576"/>
                    <a:pt x="3694" y="2564"/>
                    <a:pt x="3703" y="2557"/>
                  </a:cubicBezTo>
                  <a:cubicBezTo>
                    <a:pt x="3712" y="2549"/>
                    <a:pt x="3724" y="2546"/>
                    <a:pt x="3736" y="2548"/>
                  </a:cubicBezTo>
                  <a:lnTo>
                    <a:pt x="4415" y="2672"/>
                  </a:lnTo>
                  <a:cubicBezTo>
                    <a:pt x="4434" y="2676"/>
                    <a:pt x="4448" y="2692"/>
                    <a:pt x="4448" y="2712"/>
                  </a:cubicBezTo>
                  <a:lnTo>
                    <a:pt x="4448" y="3557"/>
                  </a:lnTo>
                  <a:cubicBezTo>
                    <a:pt x="4448" y="3568"/>
                    <a:pt x="4444" y="3579"/>
                    <a:pt x="4436" y="3586"/>
                  </a:cubicBezTo>
                  <a:cubicBezTo>
                    <a:pt x="4428" y="3593"/>
                    <a:pt x="4418" y="3597"/>
                    <a:pt x="4408" y="3597"/>
                  </a:cubicBezTo>
                  <a:cubicBezTo>
                    <a:pt x="4407" y="3597"/>
                    <a:pt x="4407" y="3597"/>
                    <a:pt x="4406" y="3597"/>
                  </a:cubicBezTo>
                  <a:lnTo>
                    <a:pt x="3726" y="3558"/>
                  </a:lnTo>
                  <a:cubicBezTo>
                    <a:pt x="3705" y="3557"/>
                    <a:pt x="3688" y="3539"/>
                    <a:pt x="3688" y="3518"/>
                  </a:cubicBezTo>
                  <a:close/>
                  <a:moveTo>
                    <a:pt x="5014" y="6300"/>
                  </a:moveTo>
                  <a:cubicBezTo>
                    <a:pt x="5014" y="6317"/>
                    <a:pt x="5004" y="6331"/>
                    <a:pt x="4989" y="6338"/>
                  </a:cubicBezTo>
                  <a:lnTo>
                    <a:pt x="4099" y="6676"/>
                  </a:lnTo>
                  <a:cubicBezTo>
                    <a:pt x="4094" y="6677"/>
                    <a:pt x="4089" y="6678"/>
                    <a:pt x="4085" y="6678"/>
                  </a:cubicBezTo>
                  <a:cubicBezTo>
                    <a:pt x="4077" y="6678"/>
                    <a:pt x="4069" y="6676"/>
                    <a:pt x="4062" y="6671"/>
                  </a:cubicBezTo>
                  <a:cubicBezTo>
                    <a:pt x="4051" y="6664"/>
                    <a:pt x="4045" y="6651"/>
                    <a:pt x="4045" y="6638"/>
                  </a:cubicBezTo>
                  <a:lnTo>
                    <a:pt x="4045" y="4424"/>
                  </a:lnTo>
                  <a:cubicBezTo>
                    <a:pt x="4045" y="4403"/>
                    <a:pt x="4061" y="4385"/>
                    <a:pt x="4082" y="4384"/>
                  </a:cubicBezTo>
                  <a:lnTo>
                    <a:pt x="4972" y="4323"/>
                  </a:lnTo>
                  <a:cubicBezTo>
                    <a:pt x="4983" y="4323"/>
                    <a:pt x="4994" y="4327"/>
                    <a:pt x="5002" y="4334"/>
                  </a:cubicBezTo>
                  <a:cubicBezTo>
                    <a:pt x="5010" y="4342"/>
                    <a:pt x="5015" y="4352"/>
                    <a:pt x="5015" y="4364"/>
                  </a:cubicBezTo>
                  <a:lnTo>
                    <a:pt x="5015" y="6300"/>
                  </a:lnTo>
                  <a:lnTo>
                    <a:pt x="5014" y="6300"/>
                  </a:lnTo>
                  <a:close/>
                  <a:moveTo>
                    <a:pt x="6087" y="5892"/>
                  </a:moveTo>
                  <a:cubicBezTo>
                    <a:pt x="6087" y="5909"/>
                    <a:pt x="6076" y="5924"/>
                    <a:pt x="6061" y="5930"/>
                  </a:cubicBezTo>
                  <a:lnTo>
                    <a:pt x="5467" y="6156"/>
                  </a:lnTo>
                  <a:cubicBezTo>
                    <a:pt x="5462" y="6157"/>
                    <a:pt x="5458" y="6158"/>
                    <a:pt x="5453" y="6158"/>
                  </a:cubicBezTo>
                  <a:cubicBezTo>
                    <a:pt x="5445" y="6158"/>
                    <a:pt x="5437" y="6156"/>
                    <a:pt x="5430" y="6151"/>
                  </a:cubicBezTo>
                  <a:cubicBezTo>
                    <a:pt x="5419" y="6144"/>
                    <a:pt x="5413" y="6131"/>
                    <a:pt x="5413" y="6118"/>
                  </a:cubicBezTo>
                  <a:lnTo>
                    <a:pt x="5413" y="4331"/>
                  </a:lnTo>
                  <a:cubicBezTo>
                    <a:pt x="5413" y="4310"/>
                    <a:pt x="5429" y="4293"/>
                    <a:pt x="5450" y="4291"/>
                  </a:cubicBezTo>
                  <a:lnTo>
                    <a:pt x="6044" y="4251"/>
                  </a:lnTo>
                  <a:cubicBezTo>
                    <a:pt x="6055" y="4250"/>
                    <a:pt x="6066" y="4254"/>
                    <a:pt x="6074" y="4262"/>
                  </a:cubicBezTo>
                  <a:cubicBezTo>
                    <a:pt x="6082" y="4269"/>
                    <a:pt x="6087" y="4280"/>
                    <a:pt x="6087" y="4291"/>
                  </a:cubicBezTo>
                  <a:lnTo>
                    <a:pt x="6087" y="5892"/>
                  </a:lnTo>
                  <a:close/>
                  <a:moveTo>
                    <a:pt x="6258" y="3660"/>
                  </a:moveTo>
                  <a:cubicBezTo>
                    <a:pt x="6258" y="3671"/>
                    <a:pt x="6253" y="3682"/>
                    <a:pt x="6245" y="3690"/>
                  </a:cubicBezTo>
                  <a:cubicBezTo>
                    <a:pt x="6238" y="3697"/>
                    <a:pt x="6228" y="3701"/>
                    <a:pt x="6218" y="3701"/>
                  </a:cubicBezTo>
                  <a:lnTo>
                    <a:pt x="6215" y="3701"/>
                  </a:lnTo>
                  <a:lnTo>
                    <a:pt x="5860" y="3680"/>
                  </a:lnTo>
                  <a:cubicBezTo>
                    <a:pt x="5839" y="3679"/>
                    <a:pt x="5822" y="3662"/>
                    <a:pt x="5822" y="3640"/>
                  </a:cubicBezTo>
                  <a:lnTo>
                    <a:pt x="5822" y="2977"/>
                  </a:lnTo>
                  <a:cubicBezTo>
                    <a:pt x="5822" y="2965"/>
                    <a:pt x="5828" y="2953"/>
                    <a:pt x="5837" y="2946"/>
                  </a:cubicBezTo>
                  <a:cubicBezTo>
                    <a:pt x="5846" y="2938"/>
                    <a:pt x="5858" y="2935"/>
                    <a:pt x="5870" y="2937"/>
                  </a:cubicBezTo>
                  <a:lnTo>
                    <a:pt x="6225" y="3002"/>
                  </a:lnTo>
                  <a:cubicBezTo>
                    <a:pt x="6244" y="3005"/>
                    <a:pt x="6258" y="3022"/>
                    <a:pt x="6258" y="3041"/>
                  </a:cubicBezTo>
                  <a:lnTo>
                    <a:pt x="6258" y="3660"/>
                  </a:lnTo>
                  <a:lnTo>
                    <a:pt x="6258" y="3660"/>
                  </a:lnTo>
                  <a:close/>
                  <a:moveTo>
                    <a:pt x="6258" y="2422"/>
                  </a:moveTo>
                  <a:cubicBezTo>
                    <a:pt x="6258" y="2435"/>
                    <a:pt x="6252" y="2447"/>
                    <a:pt x="6242" y="2455"/>
                  </a:cubicBezTo>
                  <a:cubicBezTo>
                    <a:pt x="6235" y="2460"/>
                    <a:pt x="6226" y="2463"/>
                    <a:pt x="6218" y="2463"/>
                  </a:cubicBezTo>
                  <a:cubicBezTo>
                    <a:pt x="6214" y="2463"/>
                    <a:pt x="6210" y="2462"/>
                    <a:pt x="6206" y="2461"/>
                  </a:cubicBezTo>
                  <a:lnTo>
                    <a:pt x="5851" y="2352"/>
                  </a:lnTo>
                  <a:cubicBezTo>
                    <a:pt x="5834" y="2346"/>
                    <a:pt x="5823" y="2331"/>
                    <a:pt x="5823" y="2313"/>
                  </a:cubicBezTo>
                  <a:lnTo>
                    <a:pt x="5823" y="1650"/>
                  </a:lnTo>
                  <a:cubicBezTo>
                    <a:pt x="5823" y="1636"/>
                    <a:pt x="5829" y="1624"/>
                    <a:pt x="5841" y="1616"/>
                  </a:cubicBezTo>
                  <a:cubicBezTo>
                    <a:pt x="5852" y="1609"/>
                    <a:pt x="5866" y="1608"/>
                    <a:pt x="5879" y="1613"/>
                  </a:cubicBezTo>
                  <a:lnTo>
                    <a:pt x="6234" y="1766"/>
                  </a:lnTo>
                  <a:cubicBezTo>
                    <a:pt x="6249" y="1773"/>
                    <a:pt x="6258" y="1787"/>
                    <a:pt x="6258" y="1803"/>
                  </a:cubicBezTo>
                  <a:lnTo>
                    <a:pt x="6258" y="2422"/>
                  </a:lnTo>
                  <a:lnTo>
                    <a:pt x="6258" y="2422"/>
                  </a:lnTo>
                  <a:close/>
                  <a:moveTo>
                    <a:pt x="6968" y="4762"/>
                  </a:moveTo>
                  <a:cubicBezTo>
                    <a:pt x="6968" y="4781"/>
                    <a:pt x="6954" y="4798"/>
                    <a:pt x="6935" y="4801"/>
                  </a:cubicBezTo>
                  <a:lnTo>
                    <a:pt x="6677" y="4851"/>
                  </a:lnTo>
                  <a:cubicBezTo>
                    <a:pt x="6674" y="4852"/>
                    <a:pt x="6672" y="4852"/>
                    <a:pt x="6669" y="4852"/>
                  </a:cubicBezTo>
                  <a:cubicBezTo>
                    <a:pt x="6660" y="4852"/>
                    <a:pt x="6651" y="4848"/>
                    <a:pt x="6644" y="4842"/>
                  </a:cubicBezTo>
                  <a:cubicBezTo>
                    <a:pt x="6635" y="4835"/>
                    <a:pt x="6629" y="4824"/>
                    <a:pt x="6629" y="4812"/>
                  </a:cubicBezTo>
                  <a:lnTo>
                    <a:pt x="6629" y="4249"/>
                  </a:lnTo>
                  <a:cubicBezTo>
                    <a:pt x="6629" y="4228"/>
                    <a:pt x="6646" y="4210"/>
                    <a:pt x="6667" y="4209"/>
                  </a:cubicBezTo>
                  <a:lnTo>
                    <a:pt x="6925" y="4191"/>
                  </a:lnTo>
                  <a:cubicBezTo>
                    <a:pt x="6936" y="4191"/>
                    <a:pt x="6947" y="4195"/>
                    <a:pt x="6955" y="4202"/>
                  </a:cubicBezTo>
                  <a:cubicBezTo>
                    <a:pt x="6963" y="4210"/>
                    <a:pt x="6968" y="4220"/>
                    <a:pt x="6968" y="4232"/>
                  </a:cubicBezTo>
                  <a:lnTo>
                    <a:pt x="6968" y="4762"/>
                  </a:lnTo>
                  <a:lnTo>
                    <a:pt x="6968" y="4762"/>
                  </a:lnTo>
                  <a:close/>
                  <a:moveTo>
                    <a:pt x="6968" y="3701"/>
                  </a:moveTo>
                  <a:cubicBezTo>
                    <a:pt x="6968" y="3712"/>
                    <a:pt x="6963" y="3723"/>
                    <a:pt x="6955" y="3730"/>
                  </a:cubicBezTo>
                  <a:cubicBezTo>
                    <a:pt x="6947" y="3737"/>
                    <a:pt x="6938" y="3741"/>
                    <a:pt x="6927" y="3741"/>
                  </a:cubicBezTo>
                  <a:lnTo>
                    <a:pt x="6925" y="3741"/>
                  </a:lnTo>
                  <a:lnTo>
                    <a:pt x="6667" y="3726"/>
                  </a:lnTo>
                  <a:cubicBezTo>
                    <a:pt x="6646" y="3725"/>
                    <a:pt x="6629" y="3708"/>
                    <a:pt x="6629" y="3686"/>
                  </a:cubicBezTo>
                  <a:lnTo>
                    <a:pt x="6629" y="3124"/>
                  </a:lnTo>
                  <a:cubicBezTo>
                    <a:pt x="6629" y="3112"/>
                    <a:pt x="6634" y="3101"/>
                    <a:pt x="6644" y="3093"/>
                  </a:cubicBezTo>
                  <a:cubicBezTo>
                    <a:pt x="6653" y="3085"/>
                    <a:pt x="6665" y="3082"/>
                    <a:pt x="6677" y="3084"/>
                  </a:cubicBezTo>
                  <a:lnTo>
                    <a:pt x="6934" y="3131"/>
                  </a:lnTo>
                  <a:cubicBezTo>
                    <a:pt x="6953" y="3135"/>
                    <a:pt x="6967" y="3151"/>
                    <a:pt x="6967" y="3171"/>
                  </a:cubicBezTo>
                  <a:lnTo>
                    <a:pt x="6967" y="3701"/>
                  </a:lnTo>
                  <a:lnTo>
                    <a:pt x="6968" y="3701"/>
                  </a:lnTo>
                  <a:close/>
                  <a:moveTo>
                    <a:pt x="7404" y="4678"/>
                  </a:moveTo>
                  <a:cubicBezTo>
                    <a:pt x="7404" y="4697"/>
                    <a:pt x="7390" y="4714"/>
                    <a:pt x="7371" y="4717"/>
                  </a:cubicBezTo>
                  <a:lnTo>
                    <a:pt x="7165" y="4757"/>
                  </a:lnTo>
                  <a:cubicBezTo>
                    <a:pt x="7162" y="4757"/>
                    <a:pt x="7160" y="4758"/>
                    <a:pt x="7157" y="4758"/>
                  </a:cubicBezTo>
                  <a:cubicBezTo>
                    <a:pt x="7148" y="4758"/>
                    <a:pt x="7139" y="4754"/>
                    <a:pt x="7132" y="4748"/>
                  </a:cubicBezTo>
                  <a:cubicBezTo>
                    <a:pt x="7122" y="4741"/>
                    <a:pt x="7117" y="4729"/>
                    <a:pt x="7117" y="4717"/>
                  </a:cubicBezTo>
                  <a:lnTo>
                    <a:pt x="7117" y="4216"/>
                  </a:lnTo>
                  <a:cubicBezTo>
                    <a:pt x="7117" y="4195"/>
                    <a:pt x="7134" y="4177"/>
                    <a:pt x="7155" y="4176"/>
                  </a:cubicBezTo>
                  <a:lnTo>
                    <a:pt x="7361" y="4162"/>
                  </a:lnTo>
                  <a:cubicBezTo>
                    <a:pt x="7372" y="4161"/>
                    <a:pt x="7383" y="4165"/>
                    <a:pt x="7391" y="4172"/>
                  </a:cubicBezTo>
                  <a:cubicBezTo>
                    <a:pt x="7399" y="4180"/>
                    <a:pt x="7404" y="4191"/>
                    <a:pt x="7404" y="4202"/>
                  </a:cubicBezTo>
                  <a:lnTo>
                    <a:pt x="7404" y="4678"/>
                  </a:lnTo>
                  <a:lnTo>
                    <a:pt x="7404" y="4678"/>
                  </a:lnTo>
                  <a:close/>
                  <a:moveTo>
                    <a:pt x="7404" y="3726"/>
                  </a:moveTo>
                  <a:cubicBezTo>
                    <a:pt x="7404" y="3737"/>
                    <a:pt x="7399" y="3748"/>
                    <a:pt x="7391" y="3755"/>
                  </a:cubicBezTo>
                  <a:cubicBezTo>
                    <a:pt x="7384" y="3762"/>
                    <a:pt x="7374" y="3766"/>
                    <a:pt x="7364" y="3766"/>
                  </a:cubicBezTo>
                  <a:cubicBezTo>
                    <a:pt x="7363" y="3766"/>
                    <a:pt x="7362" y="3766"/>
                    <a:pt x="7361" y="3766"/>
                  </a:cubicBezTo>
                  <a:lnTo>
                    <a:pt x="7155" y="3754"/>
                  </a:lnTo>
                  <a:cubicBezTo>
                    <a:pt x="7134" y="3753"/>
                    <a:pt x="7117" y="3736"/>
                    <a:pt x="7117" y="3714"/>
                  </a:cubicBezTo>
                  <a:lnTo>
                    <a:pt x="7117" y="3219"/>
                  </a:lnTo>
                  <a:cubicBezTo>
                    <a:pt x="7117" y="3207"/>
                    <a:pt x="7122" y="3196"/>
                    <a:pt x="7131" y="3188"/>
                  </a:cubicBezTo>
                  <a:cubicBezTo>
                    <a:pt x="7140" y="3181"/>
                    <a:pt x="7152" y="3177"/>
                    <a:pt x="7164" y="3179"/>
                  </a:cubicBezTo>
                  <a:lnTo>
                    <a:pt x="7370" y="3210"/>
                  </a:lnTo>
                  <a:cubicBezTo>
                    <a:pt x="7390" y="3213"/>
                    <a:pt x="7404" y="3230"/>
                    <a:pt x="7404" y="3250"/>
                  </a:cubicBezTo>
                  <a:lnTo>
                    <a:pt x="7404" y="3726"/>
                  </a:lnTo>
                  <a:lnTo>
                    <a:pt x="7404" y="37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88" name="i$ļîḓé">
              <a:extLst>
                <a:ext uri="{FF2B5EF4-FFF2-40B4-BE49-F238E27FC236}">
                  <a16:creationId xmlns:a16="http://schemas.microsoft.com/office/drawing/2014/main" xmlns="" id="{601243BF-4826-4F11-BCD9-B5B888A28D64}"/>
                </a:ext>
              </a:extLst>
            </p:cNvPr>
            <p:cNvSpPr/>
            <p:nvPr/>
          </p:nvSpPr>
          <p:spPr>
            <a:xfrm>
              <a:off x="4650637" y="1941252"/>
              <a:ext cx="503956" cy="457375"/>
            </a:xfrm>
            <a:custGeom>
              <a:avLst/>
              <a:gdLst>
                <a:gd name="connsiteX0" fmla="*/ 610004 w 610004"/>
                <a:gd name="connsiteY0" fmla="*/ 450415 h 553622"/>
                <a:gd name="connsiteX1" fmla="*/ 610004 w 610004"/>
                <a:gd name="connsiteY1" fmla="*/ 498049 h 553622"/>
                <a:gd name="connsiteX2" fmla="*/ 553375 w 610004"/>
                <a:gd name="connsiteY2" fmla="*/ 553622 h 553622"/>
                <a:gd name="connsiteX3" fmla="*/ 55636 w 610004"/>
                <a:gd name="connsiteY3" fmla="*/ 553622 h 553622"/>
                <a:gd name="connsiteX4" fmla="*/ 19870 w 610004"/>
                <a:gd name="connsiteY4" fmla="*/ 540721 h 553622"/>
                <a:gd name="connsiteX5" fmla="*/ 0 w 610004"/>
                <a:gd name="connsiteY5" fmla="*/ 498049 h 553622"/>
                <a:gd name="connsiteX6" fmla="*/ 0 w 610004"/>
                <a:gd name="connsiteY6" fmla="*/ 459347 h 553622"/>
                <a:gd name="connsiteX7" fmla="*/ 11922 w 610004"/>
                <a:gd name="connsiteY7" fmla="*/ 459347 h 553622"/>
                <a:gd name="connsiteX8" fmla="*/ 55636 w 610004"/>
                <a:gd name="connsiteY8" fmla="*/ 471255 h 553622"/>
                <a:gd name="connsiteX9" fmla="*/ 92395 w 610004"/>
                <a:gd name="connsiteY9" fmla="*/ 471255 h 553622"/>
                <a:gd name="connsiteX10" fmla="*/ 117232 w 610004"/>
                <a:gd name="connsiteY10" fmla="*/ 511942 h 553622"/>
                <a:gd name="connsiteX11" fmla="*/ 491779 w 610004"/>
                <a:gd name="connsiteY11" fmla="*/ 511942 h 553622"/>
                <a:gd name="connsiteX12" fmla="*/ 515623 w 610004"/>
                <a:gd name="connsiteY12" fmla="*/ 471255 h 553622"/>
                <a:gd name="connsiteX13" fmla="*/ 553375 w 610004"/>
                <a:gd name="connsiteY13" fmla="*/ 471255 h 553622"/>
                <a:gd name="connsiteX14" fmla="*/ 610004 w 610004"/>
                <a:gd name="connsiteY14" fmla="*/ 450415 h 553622"/>
                <a:gd name="connsiteX15" fmla="*/ 610004 w 610004"/>
                <a:gd name="connsiteY15" fmla="*/ 340360 h 553622"/>
                <a:gd name="connsiteX16" fmla="*/ 610004 w 610004"/>
                <a:gd name="connsiteY16" fmla="*/ 387920 h 553622"/>
                <a:gd name="connsiteX17" fmla="*/ 553375 w 610004"/>
                <a:gd name="connsiteY17" fmla="*/ 443408 h 553622"/>
                <a:gd name="connsiteX18" fmla="*/ 55636 w 610004"/>
                <a:gd name="connsiteY18" fmla="*/ 443408 h 553622"/>
                <a:gd name="connsiteX19" fmla="*/ 19870 w 610004"/>
                <a:gd name="connsiteY19" fmla="*/ 431518 h 553622"/>
                <a:gd name="connsiteX20" fmla="*/ 0 w 610004"/>
                <a:gd name="connsiteY20" fmla="*/ 387920 h 553622"/>
                <a:gd name="connsiteX21" fmla="*/ 0 w 610004"/>
                <a:gd name="connsiteY21" fmla="*/ 349277 h 553622"/>
                <a:gd name="connsiteX22" fmla="*/ 11922 w 610004"/>
                <a:gd name="connsiteY22" fmla="*/ 349277 h 553622"/>
                <a:gd name="connsiteX23" fmla="*/ 55636 w 610004"/>
                <a:gd name="connsiteY23" fmla="*/ 362158 h 553622"/>
                <a:gd name="connsiteX24" fmla="*/ 92395 w 610004"/>
                <a:gd name="connsiteY24" fmla="*/ 362158 h 553622"/>
                <a:gd name="connsiteX25" fmla="*/ 117232 w 610004"/>
                <a:gd name="connsiteY25" fmla="*/ 401792 h 553622"/>
                <a:gd name="connsiteX26" fmla="*/ 491779 w 610004"/>
                <a:gd name="connsiteY26" fmla="*/ 401792 h 553622"/>
                <a:gd name="connsiteX27" fmla="*/ 515623 w 610004"/>
                <a:gd name="connsiteY27" fmla="*/ 362158 h 553622"/>
                <a:gd name="connsiteX28" fmla="*/ 553375 w 610004"/>
                <a:gd name="connsiteY28" fmla="*/ 362158 h 553622"/>
                <a:gd name="connsiteX29" fmla="*/ 610004 w 610004"/>
                <a:gd name="connsiteY29" fmla="*/ 340360 h 553622"/>
                <a:gd name="connsiteX30" fmla="*/ 296003 w 610004"/>
                <a:gd name="connsiteY30" fmla="*/ 93312 h 553622"/>
                <a:gd name="connsiteX31" fmla="*/ 296003 w 610004"/>
                <a:gd name="connsiteY31" fmla="*/ 110170 h 553622"/>
                <a:gd name="connsiteX32" fmla="*/ 265212 w 610004"/>
                <a:gd name="connsiteY32" fmla="*/ 142894 h 553622"/>
                <a:gd name="connsiteX33" fmla="*/ 297989 w 610004"/>
                <a:gd name="connsiteY33" fmla="*/ 175618 h 553622"/>
                <a:gd name="connsiteX34" fmla="*/ 316861 w 610004"/>
                <a:gd name="connsiteY34" fmla="*/ 191484 h 553622"/>
                <a:gd name="connsiteX35" fmla="*/ 298982 w 610004"/>
                <a:gd name="connsiteY35" fmla="*/ 203384 h 553622"/>
                <a:gd name="connsiteX36" fmla="*/ 269185 w 610004"/>
                <a:gd name="connsiteY36" fmla="*/ 195450 h 553622"/>
                <a:gd name="connsiteX37" fmla="*/ 264219 w 610004"/>
                <a:gd name="connsiteY37" fmla="*/ 216275 h 553622"/>
                <a:gd name="connsiteX38" fmla="*/ 295010 w 610004"/>
                <a:gd name="connsiteY38" fmla="*/ 224208 h 553622"/>
                <a:gd name="connsiteX39" fmla="*/ 295010 w 610004"/>
                <a:gd name="connsiteY39" fmla="*/ 241066 h 553622"/>
                <a:gd name="connsiteX40" fmla="*/ 311895 w 610004"/>
                <a:gd name="connsiteY40" fmla="*/ 241066 h 553622"/>
                <a:gd name="connsiteX41" fmla="*/ 311895 w 610004"/>
                <a:gd name="connsiteY41" fmla="*/ 223216 h 553622"/>
                <a:gd name="connsiteX42" fmla="*/ 344671 w 610004"/>
                <a:gd name="connsiteY42" fmla="*/ 189501 h 553622"/>
                <a:gd name="connsiteX43" fmla="*/ 314874 w 610004"/>
                <a:gd name="connsiteY43" fmla="*/ 154793 h 553622"/>
                <a:gd name="connsiteX44" fmla="*/ 293023 w 610004"/>
                <a:gd name="connsiteY44" fmla="*/ 139919 h 553622"/>
                <a:gd name="connsiteX45" fmla="*/ 307922 w 610004"/>
                <a:gd name="connsiteY45" fmla="*/ 129011 h 553622"/>
                <a:gd name="connsiteX46" fmla="*/ 334739 w 610004"/>
                <a:gd name="connsiteY46" fmla="*/ 135952 h 553622"/>
                <a:gd name="connsiteX47" fmla="*/ 339705 w 610004"/>
                <a:gd name="connsiteY47" fmla="*/ 115128 h 553622"/>
                <a:gd name="connsiteX48" fmla="*/ 313881 w 610004"/>
                <a:gd name="connsiteY48" fmla="*/ 109178 h 553622"/>
                <a:gd name="connsiteX49" fmla="*/ 313881 w 610004"/>
                <a:gd name="connsiteY49" fmla="*/ 93312 h 553622"/>
                <a:gd name="connsiteX50" fmla="*/ 303949 w 610004"/>
                <a:gd name="connsiteY50" fmla="*/ 67530 h 553622"/>
                <a:gd name="connsiteX51" fmla="*/ 403272 w 610004"/>
                <a:gd name="connsiteY51" fmla="*/ 166693 h 553622"/>
                <a:gd name="connsiteX52" fmla="*/ 303949 w 610004"/>
                <a:gd name="connsiteY52" fmla="*/ 264865 h 553622"/>
                <a:gd name="connsiteX53" fmla="*/ 205618 w 610004"/>
                <a:gd name="connsiteY53" fmla="*/ 166693 h 553622"/>
                <a:gd name="connsiteX54" fmla="*/ 303949 w 610004"/>
                <a:gd name="connsiteY54" fmla="*/ 67530 h 553622"/>
                <a:gd name="connsiteX55" fmla="*/ 116239 w 610004"/>
                <a:gd name="connsiteY55" fmla="*/ 40672 h 553622"/>
                <a:gd name="connsiteX56" fmla="*/ 41727 w 610004"/>
                <a:gd name="connsiteY56" fmla="*/ 117057 h 553622"/>
                <a:gd name="connsiteX57" fmla="*/ 41727 w 610004"/>
                <a:gd name="connsiteY57" fmla="*/ 216258 h 553622"/>
                <a:gd name="connsiteX58" fmla="*/ 117232 w 610004"/>
                <a:gd name="connsiteY58" fmla="*/ 292642 h 553622"/>
                <a:gd name="connsiteX59" fmla="*/ 491779 w 610004"/>
                <a:gd name="connsiteY59" fmla="*/ 292642 h 553622"/>
                <a:gd name="connsiteX60" fmla="*/ 568278 w 610004"/>
                <a:gd name="connsiteY60" fmla="*/ 215266 h 553622"/>
                <a:gd name="connsiteX61" fmla="*/ 568278 w 610004"/>
                <a:gd name="connsiteY61" fmla="*/ 118049 h 553622"/>
                <a:gd name="connsiteX62" fmla="*/ 492772 w 610004"/>
                <a:gd name="connsiteY62" fmla="*/ 40672 h 553622"/>
                <a:gd name="connsiteX63" fmla="*/ 55636 w 610004"/>
                <a:gd name="connsiteY63" fmla="*/ 0 h 553622"/>
                <a:gd name="connsiteX64" fmla="*/ 553375 w 610004"/>
                <a:gd name="connsiteY64" fmla="*/ 0 h 553622"/>
                <a:gd name="connsiteX65" fmla="*/ 610004 w 610004"/>
                <a:gd name="connsiteY65" fmla="*/ 54560 h 553622"/>
                <a:gd name="connsiteX66" fmla="*/ 610004 w 610004"/>
                <a:gd name="connsiteY66" fmla="*/ 277762 h 553622"/>
                <a:gd name="connsiteX67" fmla="*/ 553375 w 610004"/>
                <a:gd name="connsiteY67" fmla="*/ 334307 h 553622"/>
                <a:gd name="connsiteX68" fmla="*/ 55636 w 610004"/>
                <a:gd name="connsiteY68" fmla="*/ 334307 h 553622"/>
                <a:gd name="connsiteX69" fmla="*/ 19870 w 610004"/>
                <a:gd name="connsiteY69" fmla="*/ 321411 h 553622"/>
                <a:gd name="connsiteX70" fmla="*/ 0 w 610004"/>
                <a:gd name="connsiteY70" fmla="*/ 277762 h 553622"/>
                <a:gd name="connsiteX71" fmla="*/ 0 w 610004"/>
                <a:gd name="connsiteY71" fmla="*/ 54560 h 553622"/>
                <a:gd name="connsiteX72" fmla="*/ 55636 w 610004"/>
                <a:gd name="connsiteY72" fmla="*/ 0 h 55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610004" h="553622">
                  <a:moveTo>
                    <a:pt x="610004" y="450415"/>
                  </a:moveTo>
                  <a:lnTo>
                    <a:pt x="610004" y="498049"/>
                  </a:lnTo>
                  <a:cubicBezTo>
                    <a:pt x="610004" y="528813"/>
                    <a:pt x="584173" y="553622"/>
                    <a:pt x="553375" y="553622"/>
                  </a:cubicBezTo>
                  <a:lnTo>
                    <a:pt x="55636" y="553622"/>
                  </a:lnTo>
                  <a:cubicBezTo>
                    <a:pt x="42720" y="553622"/>
                    <a:pt x="27818" y="547668"/>
                    <a:pt x="19870" y="540721"/>
                  </a:cubicBezTo>
                  <a:cubicBezTo>
                    <a:pt x="10929" y="532782"/>
                    <a:pt x="0" y="514920"/>
                    <a:pt x="0" y="498049"/>
                  </a:cubicBezTo>
                  <a:lnTo>
                    <a:pt x="0" y="459347"/>
                  </a:lnTo>
                  <a:lnTo>
                    <a:pt x="11922" y="459347"/>
                  </a:lnTo>
                  <a:cubicBezTo>
                    <a:pt x="24838" y="467286"/>
                    <a:pt x="40733" y="471255"/>
                    <a:pt x="55636" y="471255"/>
                  </a:cubicBezTo>
                  <a:lnTo>
                    <a:pt x="92395" y="471255"/>
                  </a:lnTo>
                  <a:cubicBezTo>
                    <a:pt x="102330" y="483164"/>
                    <a:pt x="111271" y="496064"/>
                    <a:pt x="117232" y="511942"/>
                  </a:cubicBezTo>
                  <a:lnTo>
                    <a:pt x="491779" y="511942"/>
                  </a:lnTo>
                  <a:cubicBezTo>
                    <a:pt x="497740" y="496064"/>
                    <a:pt x="505688" y="483164"/>
                    <a:pt x="515623" y="471255"/>
                  </a:cubicBezTo>
                  <a:lnTo>
                    <a:pt x="553375" y="471255"/>
                  </a:lnTo>
                  <a:cubicBezTo>
                    <a:pt x="575232" y="471255"/>
                    <a:pt x="595102" y="463316"/>
                    <a:pt x="610004" y="450415"/>
                  </a:cubicBezTo>
                  <a:close/>
                  <a:moveTo>
                    <a:pt x="610004" y="340360"/>
                  </a:moveTo>
                  <a:lnTo>
                    <a:pt x="610004" y="387920"/>
                  </a:lnTo>
                  <a:cubicBezTo>
                    <a:pt x="610004" y="418637"/>
                    <a:pt x="584173" y="443408"/>
                    <a:pt x="553375" y="443408"/>
                  </a:cubicBezTo>
                  <a:lnTo>
                    <a:pt x="55636" y="443408"/>
                  </a:lnTo>
                  <a:cubicBezTo>
                    <a:pt x="42720" y="443408"/>
                    <a:pt x="27818" y="437463"/>
                    <a:pt x="19870" y="431518"/>
                  </a:cubicBezTo>
                  <a:cubicBezTo>
                    <a:pt x="10929" y="423591"/>
                    <a:pt x="0" y="404765"/>
                    <a:pt x="0" y="387920"/>
                  </a:cubicBezTo>
                  <a:lnTo>
                    <a:pt x="0" y="349277"/>
                  </a:lnTo>
                  <a:lnTo>
                    <a:pt x="11922" y="349277"/>
                  </a:lnTo>
                  <a:cubicBezTo>
                    <a:pt x="24838" y="357204"/>
                    <a:pt x="40733" y="362158"/>
                    <a:pt x="55636" y="362158"/>
                  </a:cubicBezTo>
                  <a:lnTo>
                    <a:pt x="92395" y="362158"/>
                  </a:lnTo>
                  <a:cubicBezTo>
                    <a:pt x="102330" y="373058"/>
                    <a:pt x="111271" y="386930"/>
                    <a:pt x="117232" y="401792"/>
                  </a:cubicBezTo>
                  <a:lnTo>
                    <a:pt x="491779" y="401792"/>
                  </a:lnTo>
                  <a:cubicBezTo>
                    <a:pt x="497740" y="386930"/>
                    <a:pt x="505688" y="373058"/>
                    <a:pt x="515623" y="362158"/>
                  </a:cubicBezTo>
                  <a:lnTo>
                    <a:pt x="553375" y="362158"/>
                  </a:lnTo>
                  <a:cubicBezTo>
                    <a:pt x="575232" y="362158"/>
                    <a:pt x="595102" y="353241"/>
                    <a:pt x="610004" y="340360"/>
                  </a:cubicBezTo>
                  <a:close/>
                  <a:moveTo>
                    <a:pt x="296003" y="93312"/>
                  </a:moveTo>
                  <a:lnTo>
                    <a:pt x="296003" y="110170"/>
                  </a:lnTo>
                  <a:cubicBezTo>
                    <a:pt x="276138" y="114137"/>
                    <a:pt x="265212" y="127028"/>
                    <a:pt x="265212" y="142894"/>
                  </a:cubicBezTo>
                  <a:cubicBezTo>
                    <a:pt x="265212" y="160743"/>
                    <a:pt x="278124" y="169668"/>
                    <a:pt x="297989" y="175618"/>
                  </a:cubicBezTo>
                  <a:cubicBezTo>
                    <a:pt x="310901" y="180576"/>
                    <a:pt x="316861" y="184542"/>
                    <a:pt x="316861" y="191484"/>
                  </a:cubicBezTo>
                  <a:cubicBezTo>
                    <a:pt x="316861" y="199417"/>
                    <a:pt x="309908" y="203384"/>
                    <a:pt x="298982" y="203384"/>
                  </a:cubicBezTo>
                  <a:cubicBezTo>
                    <a:pt x="288057" y="203384"/>
                    <a:pt x="277131" y="199417"/>
                    <a:pt x="269185" y="195450"/>
                  </a:cubicBezTo>
                  <a:lnTo>
                    <a:pt x="264219" y="216275"/>
                  </a:lnTo>
                  <a:cubicBezTo>
                    <a:pt x="271172" y="220241"/>
                    <a:pt x="282097" y="224208"/>
                    <a:pt x="295010" y="224208"/>
                  </a:cubicBezTo>
                  <a:lnTo>
                    <a:pt x="295010" y="241066"/>
                  </a:lnTo>
                  <a:lnTo>
                    <a:pt x="311895" y="241066"/>
                  </a:lnTo>
                  <a:lnTo>
                    <a:pt x="311895" y="223216"/>
                  </a:lnTo>
                  <a:cubicBezTo>
                    <a:pt x="332752" y="219250"/>
                    <a:pt x="344671" y="205367"/>
                    <a:pt x="344671" y="189501"/>
                  </a:cubicBezTo>
                  <a:cubicBezTo>
                    <a:pt x="344671" y="172643"/>
                    <a:pt x="336725" y="162727"/>
                    <a:pt x="314874" y="154793"/>
                  </a:cubicBezTo>
                  <a:cubicBezTo>
                    <a:pt x="298982" y="149835"/>
                    <a:pt x="293023" y="145869"/>
                    <a:pt x="293023" y="139919"/>
                  </a:cubicBezTo>
                  <a:cubicBezTo>
                    <a:pt x="293023" y="133969"/>
                    <a:pt x="296996" y="129011"/>
                    <a:pt x="307922" y="129011"/>
                  </a:cubicBezTo>
                  <a:cubicBezTo>
                    <a:pt x="321827" y="129011"/>
                    <a:pt x="329773" y="133969"/>
                    <a:pt x="334739" y="135952"/>
                  </a:cubicBezTo>
                  <a:lnTo>
                    <a:pt x="339705" y="115128"/>
                  </a:lnTo>
                  <a:cubicBezTo>
                    <a:pt x="333746" y="112153"/>
                    <a:pt x="325800" y="109178"/>
                    <a:pt x="313881" y="109178"/>
                  </a:cubicBezTo>
                  <a:lnTo>
                    <a:pt x="313881" y="93312"/>
                  </a:lnTo>
                  <a:close/>
                  <a:moveTo>
                    <a:pt x="303949" y="67530"/>
                  </a:moveTo>
                  <a:cubicBezTo>
                    <a:pt x="358577" y="67530"/>
                    <a:pt x="403272" y="112153"/>
                    <a:pt x="403272" y="166693"/>
                  </a:cubicBezTo>
                  <a:cubicBezTo>
                    <a:pt x="403272" y="221233"/>
                    <a:pt x="358577" y="264865"/>
                    <a:pt x="303949" y="264865"/>
                  </a:cubicBezTo>
                  <a:cubicBezTo>
                    <a:pt x="249321" y="264865"/>
                    <a:pt x="205618" y="221233"/>
                    <a:pt x="205618" y="166693"/>
                  </a:cubicBezTo>
                  <a:cubicBezTo>
                    <a:pt x="205618" y="112153"/>
                    <a:pt x="249321" y="67530"/>
                    <a:pt x="303949" y="67530"/>
                  </a:cubicBezTo>
                  <a:close/>
                  <a:moveTo>
                    <a:pt x="116239" y="40672"/>
                  </a:moveTo>
                  <a:cubicBezTo>
                    <a:pt x="103323" y="79360"/>
                    <a:pt x="73519" y="105153"/>
                    <a:pt x="41727" y="117057"/>
                  </a:cubicBezTo>
                  <a:lnTo>
                    <a:pt x="41727" y="216258"/>
                  </a:lnTo>
                  <a:cubicBezTo>
                    <a:pt x="73519" y="228162"/>
                    <a:pt x="103323" y="254946"/>
                    <a:pt x="117232" y="292642"/>
                  </a:cubicBezTo>
                  <a:lnTo>
                    <a:pt x="491779" y="292642"/>
                  </a:lnTo>
                  <a:cubicBezTo>
                    <a:pt x="505688" y="253954"/>
                    <a:pt x="535492" y="227170"/>
                    <a:pt x="568278" y="215266"/>
                  </a:cubicBezTo>
                  <a:lnTo>
                    <a:pt x="568278" y="118049"/>
                  </a:lnTo>
                  <a:cubicBezTo>
                    <a:pt x="534499" y="106145"/>
                    <a:pt x="505688" y="81344"/>
                    <a:pt x="492772" y="40672"/>
                  </a:cubicBezTo>
                  <a:close/>
                  <a:moveTo>
                    <a:pt x="55636" y="0"/>
                  </a:moveTo>
                  <a:lnTo>
                    <a:pt x="553375" y="0"/>
                  </a:lnTo>
                  <a:cubicBezTo>
                    <a:pt x="584173" y="0"/>
                    <a:pt x="610004" y="23808"/>
                    <a:pt x="610004" y="54560"/>
                  </a:cubicBezTo>
                  <a:lnTo>
                    <a:pt x="610004" y="277762"/>
                  </a:lnTo>
                  <a:cubicBezTo>
                    <a:pt x="610004" y="308515"/>
                    <a:pt x="584173" y="334307"/>
                    <a:pt x="553375" y="334307"/>
                  </a:cubicBezTo>
                  <a:lnTo>
                    <a:pt x="55636" y="334307"/>
                  </a:lnTo>
                  <a:cubicBezTo>
                    <a:pt x="42720" y="334307"/>
                    <a:pt x="27818" y="327363"/>
                    <a:pt x="19870" y="321411"/>
                  </a:cubicBezTo>
                  <a:cubicBezTo>
                    <a:pt x="10929" y="313475"/>
                    <a:pt x="0" y="294626"/>
                    <a:pt x="0" y="277762"/>
                  </a:cubicBezTo>
                  <a:lnTo>
                    <a:pt x="0" y="54560"/>
                  </a:lnTo>
                  <a:cubicBezTo>
                    <a:pt x="0" y="23808"/>
                    <a:pt x="24838" y="0"/>
                    <a:pt x="55636" y="0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89" name="i$ḷïḍè">
              <a:extLst>
                <a:ext uri="{FF2B5EF4-FFF2-40B4-BE49-F238E27FC236}">
                  <a16:creationId xmlns:a16="http://schemas.microsoft.com/office/drawing/2014/main" xmlns="" id="{22E6FD94-9044-4972-94C3-23AC5D0D510E}"/>
                </a:ext>
              </a:extLst>
            </p:cNvPr>
            <p:cNvSpPr/>
            <p:nvPr/>
          </p:nvSpPr>
          <p:spPr>
            <a:xfrm>
              <a:off x="7037406" y="1940241"/>
              <a:ext cx="503956" cy="459398"/>
            </a:xfrm>
            <a:custGeom>
              <a:avLst/>
              <a:gdLst>
                <a:gd name="T0" fmla="*/ 3495 w 7671"/>
                <a:gd name="T1" fmla="*/ 13 h 7004"/>
                <a:gd name="T2" fmla="*/ 1231 w 7671"/>
                <a:gd name="T3" fmla="*/ 2655 h 7004"/>
                <a:gd name="T4" fmla="*/ 72 w 7671"/>
                <a:gd name="T5" fmla="*/ 2932 h 7004"/>
                <a:gd name="T6" fmla="*/ 847 w 7671"/>
                <a:gd name="T7" fmla="*/ 5568 h 7004"/>
                <a:gd name="T8" fmla="*/ 3486 w 7671"/>
                <a:gd name="T9" fmla="*/ 6995 h 7004"/>
                <a:gd name="T10" fmla="*/ 7670 w 7671"/>
                <a:gd name="T11" fmla="*/ 2832 h 7004"/>
                <a:gd name="T12" fmla="*/ 151 w 7671"/>
                <a:gd name="T13" fmla="*/ 4560 h 7004"/>
                <a:gd name="T14" fmla="*/ 336 w 7671"/>
                <a:gd name="T15" fmla="*/ 4160 h 7004"/>
                <a:gd name="T16" fmla="*/ 162 w 7671"/>
                <a:gd name="T17" fmla="*/ 3813 h 7004"/>
                <a:gd name="T18" fmla="*/ 321 w 7671"/>
                <a:gd name="T19" fmla="*/ 3331 h 7004"/>
                <a:gd name="T20" fmla="*/ 689 w 7671"/>
                <a:gd name="T21" fmla="*/ 4708 h 7004"/>
                <a:gd name="T22" fmla="*/ 509 w 7671"/>
                <a:gd name="T23" fmla="*/ 4140 h 7004"/>
                <a:gd name="T24" fmla="*/ 692 w 7671"/>
                <a:gd name="T25" fmla="*/ 3769 h 7004"/>
                <a:gd name="T26" fmla="*/ 495 w 7671"/>
                <a:gd name="T27" fmla="*/ 3269 h 7004"/>
                <a:gd name="T28" fmla="*/ 1721 w 7671"/>
                <a:gd name="T29" fmla="*/ 4980 h 7004"/>
                <a:gd name="T30" fmla="*/ 1432 w 7671"/>
                <a:gd name="T31" fmla="*/ 4244 h 7004"/>
                <a:gd name="T32" fmla="*/ 1700 w 7671"/>
                <a:gd name="T33" fmla="*/ 3686 h 7004"/>
                <a:gd name="T34" fmla="*/ 1449 w 7671"/>
                <a:gd name="T35" fmla="*/ 3018 h 7004"/>
                <a:gd name="T36" fmla="*/ 1713 w 7671"/>
                <a:gd name="T37" fmla="*/ 2381 h 7004"/>
                <a:gd name="T38" fmla="*/ 1438 w 7671"/>
                <a:gd name="T39" fmla="*/ 1807 h 7004"/>
                <a:gd name="T40" fmla="*/ 2329 w 7671"/>
                <a:gd name="T41" fmla="*/ 5112 h 7004"/>
                <a:gd name="T42" fmla="*/ 1930 w 7671"/>
                <a:gd name="T43" fmla="*/ 4323 h 7004"/>
                <a:gd name="T44" fmla="*/ 2329 w 7671"/>
                <a:gd name="T45" fmla="*/ 3597 h 7004"/>
                <a:gd name="T46" fmla="*/ 1930 w 7671"/>
                <a:gd name="T47" fmla="*/ 2923 h 7004"/>
                <a:gd name="T48" fmla="*/ 2329 w 7671"/>
                <a:gd name="T49" fmla="*/ 3597 h 7004"/>
                <a:gd name="T50" fmla="*/ 1930 w 7671"/>
                <a:gd name="T51" fmla="*/ 2223 h 7004"/>
                <a:gd name="T52" fmla="*/ 2329 w 7671"/>
                <a:gd name="T53" fmla="*/ 2082 h 7004"/>
                <a:gd name="T54" fmla="*/ 2650 w 7671"/>
                <a:gd name="T55" fmla="*/ 5254 h 7004"/>
                <a:gd name="T56" fmla="*/ 3152 w 7671"/>
                <a:gd name="T57" fmla="*/ 4435 h 7004"/>
                <a:gd name="T58" fmla="*/ 2636 w 7671"/>
                <a:gd name="T59" fmla="*/ 3595 h 7004"/>
                <a:gd name="T60" fmla="*/ 3152 w 7671"/>
                <a:gd name="T61" fmla="*/ 2623 h 7004"/>
                <a:gd name="T62" fmla="*/ 2663 w 7671"/>
                <a:gd name="T63" fmla="*/ 1956 h 7004"/>
                <a:gd name="T64" fmla="*/ 3131 w 7671"/>
                <a:gd name="T65" fmla="*/ 776 h 7004"/>
                <a:gd name="T66" fmla="*/ 4990 w 7671"/>
                <a:gd name="T67" fmla="*/ 1229 h 7004"/>
                <a:gd name="T68" fmla="*/ 5441 w 7671"/>
                <a:gd name="T69" fmla="*/ 2226 h 7004"/>
                <a:gd name="T70" fmla="*/ 4948 w 7671"/>
                <a:gd name="T71" fmla="*/ 2784 h 7004"/>
                <a:gd name="T72" fmla="*/ 5453 w 7671"/>
                <a:gd name="T73" fmla="*/ 3664 h 7004"/>
                <a:gd name="T74" fmla="*/ 3706 w 7671"/>
                <a:gd name="T75" fmla="*/ 694 h 7004"/>
                <a:gd name="T76" fmla="*/ 4408 w 7671"/>
                <a:gd name="T77" fmla="*/ 1907 h 7004"/>
                <a:gd name="T78" fmla="*/ 3688 w 7671"/>
                <a:gd name="T79" fmla="*/ 3518 h 7004"/>
                <a:gd name="T80" fmla="*/ 4448 w 7671"/>
                <a:gd name="T81" fmla="*/ 3557 h 7004"/>
                <a:gd name="T82" fmla="*/ 5014 w 7671"/>
                <a:gd name="T83" fmla="*/ 6300 h 7004"/>
                <a:gd name="T84" fmla="*/ 4045 w 7671"/>
                <a:gd name="T85" fmla="*/ 4424 h 7004"/>
                <a:gd name="T86" fmla="*/ 5014 w 7671"/>
                <a:gd name="T87" fmla="*/ 6300 h 7004"/>
                <a:gd name="T88" fmla="*/ 5413 w 7671"/>
                <a:gd name="T89" fmla="*/ 6118 h 7004"/>
                <a:gd name="T90" fmla="*/ 6087 w 7671"/>
                <a:gd name="T91" fmla="*/ 5892 h 7004"/>
                <a:gd name="T92" fmla="*/ 5822 w 7671"/>
                <a:gd name="T93" fmla="*/ 3640 h 7004"/>
                <a:gd name="T94" fmla="*/ 6258 w 7671"/>
                <a:gd name="T95" fmla="*/ 3660 h 7004"/>
                <a:gd name="T96" fmla="*/ 5851 w 7671"/>
                <a:gd name="T97" fmla="*/ 2352 h 7004"/>
                <a:gd name="T98" fmla="*/ 6258 w 7671"/>
                <a:gd name="T99" fmla="*/ 1803 h 7004"/>
                <a:gd name="T100" fmla="*/ 6669 w 7671"/>
                <a:gd name="T101" fmla="*/ 4852 h 7004"/>
                <a:gd name="T102" fmla="*/ 6955 w 7671"/>
                <a:gd name="T103" fmla="*/ 4202 h 7004"/>
                <a:gd name="T104" fmla="*/ 6927 w 7671"/>
                <a:gd name="T105" fmla="*/ 3741 h 7004"/>
                <a:gd name="T106" fmla="*/ 6677 w 7671"/>
                <a:gd name="T107" fmla="*/ 3084 h 7004"/>
                <a:gd name="T108" fmla="*/ 7371 w 7671"/>
                <a:gd name="T109" fmla="*/ 4717 h 7004"/>
                <a:gd name="T110" fmla="*/ 7155 w 7671"/>
                <a:gd name="T111" fmla="*/ 4176 h 7004"/>
                <a:gd name="T112" fmla="*/ 7404 w 7671"/>
                <a:gd name="T113" fmla="*/ 3726 h 7004"/>
                <a:gd name="T114" fmla="*/ 7117 w 7671"/>
                <a:gd name="T115" fmla="*/ 3219 h 7004"/>
                <a:gd name="T116" fmla="*/ 7404 w 7671"/>
                <a:gd name="T117" fmla="*/ 3726 h 7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71" h="7004">
                  <a:moveTo>
                    <a:pt x="7585" y="2716"/>
                  </a:moveTo>
                  <a:lnTo>
                    <a:pt x="6499" y="2383"/>
                  </a:lnTo>
                  <a:lnTo>
                    <a:pt x="6499" y="1573"/>
                  </a:lnTo>
                  <a:cubicBezTo>
                    <a:pt x="6499" y="1527"/>
                    <a:pt x="6473" y="1485"/>
                    <a:pt x="6432" y="1465"/>
                  </a:cubicBezTo>
                  <a:lnTo>
                    <a:pt x="3498" y="13"/>
                  </a:lnTo>
                  <a:cubicBezTo>
                    <a:pt x="3497" y="13"/>
                    <a:pt x="3497" y="13"/>
                    <a:pt x="3495" y="13"/>
                  </a:cubicBezTo>
                  <a:cubicBezTo>
                    <a:pt x="3490" y="10"/>
                    <a:pt x="3468" y="0"/>
                    <a:pt x="3436" y="2"/>
                  </a:cubicBezTo>
                  <a:cubicBezTo>
                    <a:pt x="3403" y="4"/>
                    <a:pt x="3379" y="20"/>
                    <a:pt x="3374" y="23"/>
                  </a:cubicBezTo>
                  <a:lnTo>
                    <a:pt x="3374" y="23"/>
                  </a:lnTo>
                  <a:lnTo>
                    <a:pt x="1282" y="1515"/>
                  </a:lnTo>
                  <a:cubicBezTo>
                    <a:pt x="1250" y="1538"/>
                    <a:pt x="1231" y="1574"/>
                    <a:pt x="1231" y="1613"/>
                  </a:cubicBezTo>
                  <a:lnTo>
                    <a:pt x="1231" y="2655"/>
                  </a:lnTo>
                  <a:lnTo>
                    <a:pt x="842" y="2609"/>
                  </a:lnTo>
                  <a:cubicBezTo>
                    <a:pt x="842" y="2609"/>
                    <a:pt x="841" y="2609"/>
                    <a:pt x="839" y="2609"/>
                  </a:cubicBezTo>
                  <a:cubicBezTo>
                    <a:pt x="834" y="2609"/>
                    <a:pt x="822" y="2608"/>
                    <a:pt x="811" y="2610"/>
                  </a:cubicBezTo>
                  <a:cubicBezTo>
                    <a:pt x="797" y="2612"/>
                    <a:pt x="785" y="2616"/>
                    <a:pt x="780" y="2618"/>
                  </a:cubicBezTo>
                  <a:cubicBezTo>
                    <a:pt x="780" y="2618"/>
                    <a:pt x="779" y="2618"/>
                    <a:pt x="779" y="2618"/>
                  </a:cubicBezTo>
                  <a:lnTo>
                    <a:pt x="72" y="2932"/>
                  </a:lnTo>
                  <a:cubicBezTo>
                    <a:pt x="28" y="2951"/>
                    <a:pt x="0" y="2994"/>
                    <a:pt x="0" y="3042"/>
                  </a:cubicBezTo>
                  <a:lnTo>
                    <a:pt x="0" y="5060"/>
                  </a:lnTo>
                  <a:cubicBezTo>
                    <a:pt x="0" y="5105"/>
                    <a:pt x="24" y="5145"/>
                    <a:pt x="63" y="5166"/>
                  </a:cubicBezTo>
                  <a:lnTo>
                    <a:pt x="772" y="5555"/>
                  </a:lnTo>
                  <a:cubicBezTo>
                    <a:pt x="772" y="5555"/>
                    <a:pt x="790" y="5566"/>
                    <a:pt x="813" y="5568"/>
                  </a:cubicBezTo>
                  <a:cubicBezTo>
                    <a:pt x="833" y="5571"/>
                    <a:pt x="847" y="5568"/>
                    <a:pt x="847" y="5568"/>
                  </a:cubicBezTo>
                  <a:lnTo>
                    <a:pt x="1231" y="5513"/>
                  </a:lnTo>
                  <a:lnTo>
                    <a:pt x="1231" y="5735"/>
                  </a:lnTo>
                  <a:cubicBezTo>
                    <a:pt x="1231" y="5779"/>
                    <a:pt x="1255" y="5820"/>
                    <a:pt x="1294" y="5841"/>
                  </a:cubicBezTo>
                  <a:lnTo>
                    <a:pt x="3386" y="6987"/>
                  </a:lnTo>
                  <a:cubicBezTo>
                    <a:pt x="3386" y="6987"/>
                    <a:pt x="3409" y="7001"/>
                    <a:pt x="3440" y="7002"/>
                  </a:cubicBezTo>
                  <a:cubicBezTo>
                    <a:pt x="3463" y="7004"/>
                    <a:pt x="3486" y="6995"/>
                    <a:pt x="3486" y="6995"/>
                  </a:cubicBezTo>
                  <a:lnTo>
                    <a:pt x="3486" y="6994"/>
                  </a:lnTo>
                  <a:lnTo>
                    <a:pt x="3486" y="6994"/>
                  </a:lnTo>
                  <a:lnTo>
                    <a:pt x="6420" y="5879"/>
                  </a:lnTo>
                  <a:lnTo>
                    <a:pt x="7592" y="5433"/>
                  </a:lnTo>
                  <a:cubicBezTo>
                    <a:pt x="7639" y="5416"/>
                    <a:pt x="7670" y="5371"/>
                    <a:pt x="7670" y="5321"/>
                  </a:cubicBezTo>
                  <a:lnTo>
                    <a:pt x="7670" y="2832"/>
                  </a:lnTo>
                  <a:cubicBezTo>
                    <a:pt x="7671" y="2779"/>
                    <a:pt x="7636" y="2732"/>
                    <a:pt x="7585" y="2716"/>
                  </a:cubicBezTo>
                  <a:close/>
                  <a:moveTo>
                    <a:pt x="337" y="4559"/>
                  </a:moveTo>
                  <a:cubicBezTo>
                    <a:pt x="337" y="4571"/>
                    <a:pt x="331" y="4583"/>
                    <a:pt x="321" y="4591"/>
                  </a:cubicBezTo>
                  <a:cubicBezTo>
                    <a:pt x="313" y="4596"/>
                    <a:pt x="305" y="4599"/>
                    <a:pt x="296" y="4599"/>
                  </a:cubicBezTo>
                  <a:cubicBezTo>
                    <a:pt x="293" y="4599"/>
                    <a:pt x="289" y="4598"/>
                    <a:pt x="286" y="4597"/>
                  </a:cubicBezTo>
                  <a:lnTo>
                    <a:pt x="151" y="4560"/>
                  </a:lnTo>
                  <a:cubicBezTo>
                    <a:pt x="134" y="4555"/>
                    <a:pt x="122" y="4539"/>
                    <a:pt x="122" y="4521"/>
                  </a:cubicBezTo>
                  <a:lnTo>
                    <a:pt x="122" y="4147"/>
                  </a:lnTo>
                  <a:cubicBezTo>
                    <a:pt x="122" y="4136"/>
                    <a:pt x="126" y="4125"/>
                    <a:pt x="135" y="4117"/>
                  </a:cubicBezTo>
                  <a:cubicBezTo>
                    <a:pt x="143" y="4109"/>
                    <a:pt x="155" y="4106"/>
                    <a:pt x="166" y="4107"/>
                  </a:cubicBezTo>
                  <a:lnTo>
                    <a:pt x="300" y="4120"/>
                  </a:lnTo>
                  <a:cubicBezTo>
                    <a:pt x="321" y="4122"/>
                    <a:pt x="336" y="4139"/>
                    <a:pt x="336" y="4160"/>
                  </a:cubicBezTo>
                  <a:lnTo>
                    <a:pt x="336" y="4559"/>
                  </a:lnTo>
                  <a:lnTo>
                    <a:pt x="337" y="4559"/>
                  </a:lnTo>
                  <a:close/>
                  <a:moveTo>
                    <a:pt x="337" y="3761"/>
                  </a:moveTo>
                  <a:cubicBezTo>
                    <a:pt x="337" y="3782"/>
                    <a:pt x="321" y="3800"/>
                    <a:pt x="300" y="3802"/>
                  </a:cubicBezTo>
                  <a:lnTo>
                    <a:pt x="165" y="3813"/>
                  </a:lnTo>
                  <a:lnTo>
                    <a:pt x="162" y="3813"/>
                  </a:lnTo>
                  <a:cubicBezTo>
                    <a:pt x="152" y="3813"/>
                    <a:pt x="142" y="3809"/>
                    <a:pt x="135" y="3802"/>
                  </a:cubicBezTo>
                  <a:cubicBezTo>
                    <a:pt x="126" y="3795"/>
                    <a:pt x="122" y="3784"/>
                    <a:pt x="122" y="3773"/>
                  </a:cubicBezTo>
                  <a:lnTo>
                    <a:pt x="122" y="3398"/>
                  </a:lnTo>
                  <a:cubicBezTo>
                    <a:pt x="122" y="3380"/>
                    <a:pt x="134" y="3364"/>
                    <a:pt x="152" y="3359"/>
                  </a:cubicBezTo>
                  <a:lnTo>
                    <a:pt x="286" y="3324"/>
                  </a:lnTo>
                  <a:cubicBezTo>
                    <a:pt x="298" y="3321"/>
                    <a:pt x="311" y="3323"/>
                    <a:pt x="321" y="3331"/>
                  </a:cubicBezTo>
                  <a:cubicBezTo>
                    <a:pt x="331" y="3339"/>
                    <a:pt x="337" y="3350"/>
                    <a:pt x="337" y="3363"/>
                  </a:cubicBezTo>
                  <a:lnTo>
                    <a:pt x="337" y="3761"/>
                  </a:lnTo>
                  <a:lnTo>
                    <a:pt x="337" y="3761"/>
                  </a:lnTo>
                  <a:close/>
                  <a:moveTo>
                    <a:pt x="729" y="4668"/>
                  </a:moveTo>
                  <a:cubicBezTo>
                    <a:pt x="729" y="4680"/>
                    <a:pt x="723" y="4692"/>
                    <a:pt x="714" y="4700"/>
                  </a:cubicBezTo>
                  <a:cubicBezTo>
                    <a:pt x="706" y="4705"/>
                    <a:pt x="698" y="4708"/>
                    <a:pt x="689" y="4708"/>
                  </a:cubicBezTo>
                  <a:cubicBezTo>
                    <a:pt x="686" y="4708"/>
                    <a:pt x="682" y="4707"/>
                    <a:pt x="678" y="4706"/>
                  </a:cubicBezTo>
                  <a:lnTo>
                    <a:pt x="494" y="4655"/>
                  </a:lnTo>
                  <a:cubicBezTo>
                    <a:pt x="477" y="4651"/>
                    <a:pt x="465" y="4635"/>
                    <a:pt x="465" y="4617"/>
                  </a:cubicBezTo>
                  <a:lnTo>
                    <a:pt x="465" y="4180"/>
                  </a:lnTo>
                  <a:cubicBezTo>
                    <a:pt x="465" y="4169"/>
                    <a:pt x="470" y="4158"/>
                    <a:pt x="478" y="4150"/>
                  </a:cubicBezTo>
                  <a:cubicBezTo>
                    <a:pt x="486" y="4143"/>
                    <a:pt x="498" y="4139"/>
                    <a:pt x="509" y="4140"/>
                  </a:cubicBezTo>
                  <a:lnTo>
                    <a:pt x="693" y="4158"/>
                  </a:lnTo>
                  <a:cubicBezTo>
                    <a:pt x="714" y="4160"/>
                    <a:pt x="729" y="4178"/>
                    <a:pt x="729" y="4198"/>
                  </a:cubicBezTo>
                  <a:lnTo>
                    <a:pt x="729" y="4668"/>
                  </a:lnTo>
                  <a:lnTo>
                    <a:pt x="729" y="4668"/>
                  </a:lnTo>
                  <a:close/>
                  <a:moveTo>
                    <a:pt x="729" y="3729"/>
                  </a:moveTo>
                  <a:cubicBezTo>
                    <a:pt x="729" y="3750"/>
                    <a:pt x="713" y="3767"/>
                    <a:pt x="692" y="3769"/>
                  </a:cubicBezTo>
                  <a:lnTo>
                    <a:pt x="508" y="3784"/>
                  </a:lnTo>
                  <a:lnTo>
                    <a:pt x="505" y="3784"/>
                  </a:lnTo>
                  <a:cubicBezTo>
                    <a:pt x="495" y="3784"/>
                    <a:pt x="485" y="3781"/>
                    <a:pt x="478" y="3774"/>
                  </a:cubicBezTo>
                  <a:cubicBezTo>
                    <a:pt x="469" y="3766"/>
                    <a:pt x="465" y="3756"/>
                    <a:pt x="465" y="3744"/>
                  </a:cubicBezTo>
                  <a:lnTo>
                    <a:pt x="465" y="3308"/>
                  </a:lnTo>
                  <a:cubicBezTo>
                    <a:pt x="465" y="3290"/>
                    <a:pt x="477" y="3274"/>
                    <a:pt x="495" y="3269"/>
                  </a:cubicBezTo>
                  <a:lnTo>
                    <a:pt x="679" y="3221"/>
                  </a:lnTo>
                  <a:cubicBezTo>
                    <a:pt x="691" y="3217"/>
                    <a:pt x="704" y="3220"/>
                    <a:pt x="714" y="3228"/>
                  </a:cubicBezTo>
                  <a:cubicBezTo>
                    <a:pt x="723" y="3235"/>
                    <a:pt x="729" y="3247"/>
                    <a:pt x="729" y="3260"/>
                  </a:cubicBezTo>
                  <a:lnTo>
                    <a:pt x="729" y="3729"/>
                  </a:lnTo>
                  <a:close/>
                  <a:moveTo>
                    <a:pt x="1737" y="4948"/>
                  </a:moveTo>
                  <a:cubicBezTo>
                    <a:pt x="1737" y="4960"/>
                    <a:pt x="1731" y="4972"/>
                    <a:pt x="1721" y="4980"/>
                  </a:cubicBezTo>
                  <a:cubicBezTo>
                    <a:pt x="1714" y="4985"/>
                    <a:pt x="1706" y="4988"/>
                    <a:pt x="1697" y="4988"/>
                  </a:cubicBezTo>
                  <a:cubicBezTo>
                    <a:pt x="1693" y="4988"/>
                    <a:pt x="1690" y="4987"/>
                    <a:pt x="1686" y="4986"/>
                  </a:cubicBezTo>
                  <a:lnTo>
                    <a:pt x="1449" y="4920"/>
                  </a:lnTo>
                  <a:cubicBezTo>
                    <a:pt x="1431" y="4916"/>
                    <a:pt x="1419" y="4900"/>
                    <a:pt x="1419" y="4882"/>
                  </a:cubicBezTo>
                  <a:lnTo>
                    <a:pt x="1419" y="4274"/>
                  </a:lnTo>
                  <a:cubicBezTo>
                    <a:pt x="1419" y="4262"/>
                    <a:pt x="1424" y="4251"/>
                    <a:pt x="1432" y="4244"/>
                  </a:cubicBezTo>
                  <a:cubicBezTo>
                    <a:pt x="1441" y="4236"/>
                    <a:pt x="1452" y="4232"/>
                    <a:pt x="1463" y="4233"/>
                  </a:cubicBezTo>
                  <a:lnTo>
                    <a:pt x="1701" y="4257"/>
                  </a:lnTo>
                  <a:cubicBezTo>
                    <a:pt x="1721" y="4259"/>
                    <a:pt x="1737" y="4276"/>
                    <a:pt x="1737" y="4297"/>
                  </a:cubicBezTo>
                  <a:lnTo>
                    <a:pt x="1737" y="4948"/>
                  </a:lnTo>
                  <a:close/>
                  <a:moveTo>
                    <a:pt x="1737" y="3646"/>
                  </a:moveTo>
                  <a:cubicBezTo>
                    <a:pt x="1737" y="3667"/>
                    <a:pt x="1721" y="3684"/>
                    <a:pt x="1700" y="3686"/>
                  </a:cubicBezTo>
                  <a:lnTo>
                    <a:pt x="1463" y="3705"/>
                  </a:lnTo>
                  <a:cubicBezTo>
                    <a:pt x="1462" y="3706"/>
                    <a:pt x="1461" y="3706"/>
                    <a:pt x="1459" y="3706"/>
                  </a:cubicBezTo>
                  <a:cubicBezTo>
                    <a:pt x="1449" y="3706"/>
                    <a:pt x="1440" y="3702"/>
                    <a:pt x="1432" y="3695"/>
                  </a:cubicBezTo>
                  <a:cubicBezTo>
                    <a:pt x="1424" y="3687"/>
                    <a:pt x="1419" y="3677"/>
                    <a:pt x="1419" y="3665"/>
                  </a:cubicBezTo>
                  <a:lnTo>
                    <a:pt x="1419" y="3057"/>
                  </a:lnTo>
                  <a:cubicBezTo>
                    <a:pt x="1419" y="3039"/>
                    <a:pt x="1432" y="3023"/>
                    <a:pt x="1449" y="3018"/>
                  </a:cubicBezTo>
                  <a:lnTo>
                    <a:pt x="1687" y="2956"/>
                  </a:lnTo>
                  <a:cubicBezTo>
                    <a:pt x="1699" y="2953"/>
                    <a:pt x="1712" y="2955"/>
                    <a:pt x="1721" y="2963"/>
                  </a:cubicBezTo>
                  <a:cubicBezTo>
                    <a:pt x="1731" y="2970"/>
                    <a:pt x="1737" y="2982"/>
                    <a:pt x="1737" y="2995"/>
                  </a:cubicBezTo>
                  <a:lnTo>
                    <a:pt x="1737" y="3646"/>
                  </a:lnTo>
                  <a:close/>
                  <a:moveTo>
                    <a:pt x="1737" y="2344"/>
                  </a:moveTo>
                  <a:cubicBezTo>
                    <a:pt x="1737" y="2360"/>
                    <a:pt x="1728" y="2374"/>
                    <a:pt x="1713" y="2381"/>
                  </a:cubicBezTo>
                  <a:lnTo>
                    <a:pt x="1476" y="2486"/>
                  </a:lnTo>
                  <a:cubicBezTo>
                    <a:pt x="1471" y="2488"/>
                    <a:pt x="1465" y="2489"/>
                    <a:pt x="1460" y="2489"/>
                  </a:cubicBezTo>
                  <a:cubicBezTo>
                    <a:pt x="1452" y="2489"/>
                    <a:pt x="1444" y="2487"/>
                    <a:pt x="1437" y="2483"/>
                  </a:cubicBezTo>
                  <a:cubicBezTo>
                    <a:pt x="1426" y="2475"/>
                    <a:pt x="1419" y="2463"/>
                    <a:pt x="1419" y="2449"/>
                  </a:cubicBezTo>
                  <a:lnTo>
                    <a:pt x="1419" y="1841"/>
                  </a:lnTo>
                  <a:cubicBezTo>
                    <a:pt x="1419" y="1827"/>
                    <a:pt x="1426" y="1814"/>
                    <a:pt x="1438" y="1807"/>
                  </a:cubicBezTo>
                  <a:lnTo>
                    <a:pt x="1676" y="1659"/>
                  </a:lnTo>
                  <a:cubicBezTo>
                    <a:pt x="1688" y="1651"/>
                    <a:pt x="1704" y="1651"/>
                    <a:pt x="1716" y="1658"/>
                  </a:cubicBezTo>
                  <a:cubicBezTo>
                    <a:pt x="1729" y="1665"/>
                    <a:pt x="1737" y="1678"/>
                    <a:pt x="1737" y="1693"/>
                  </a:cubicBezTo>
                  <a:lnTo>
                    <a:pt x="1737" y="2344"/>
                  </a:lnTo>
                  <a:lnTo>
                    <a:pt x="1737" y="2344"/>
                  </a:lnTo>
                  <a:close/>
                  <a:moveTo>
                    <a:pt x="2329" y="5112"/>
                  </a:moveTo>
                  <a:cubicBezTo>
                    <a:pt x="2329" y="5124"/>
                    <a:pt x="2323" y="5136"/>
                    <a:pt x="2313" y="5144"/>
                  </a:cubicBezTo>
                  <a:cubicBezTo>
                    <a:pt x="2306" y="5149"/>
                    <a:pt x="2297" y="5152"/>
                    <a:pt x="2289" y="5152"/>
                  </a:cubicBezTo>
                  <a:cubicBezTo>
                    <a:pt x="2285" y="5152"/>
                    <a:pt x="2281" y="5152"/>
                    <a:pt x="2278" y="5151"/>
                  </a:cubicBezTo>
                  <a:lnTo>
                    <a:pt x="1960" y="5062"/>
                  </a:lnTo>
                  <a:cubicBezTo>
                    <a:pt x="1942" y="5058"/>
                    <a:pt x="1930" y="5042"/>
                    <a:pt x="1930" y="5024"/>
                  </a:cubicBezTo>
                  <a:lnTo>
                    <a:pt x="1930" y="4323"/>
                  </a:lnTo>
                  <a:cubicBezTo>
                    <a:pt x="1930" y="4312"/>
                    <a:pt x="1935" y="4301"/>
                    <a:pt x="1943" y="4293"/>
                  </a:cubicBezTo>
                  <a:cubicBezTo>
                    <a:pt x="1952" y="4286"/>
                    <a:pt x="1963" y="4282"/>
                    <a:pt x="1974" y="4283"/>
                  </a:cubicBezTo>
                  <a:lnTo>
                    <a:pt x="2292" y="4314"/>
                  </a:lnTo>
                  <a:cubicBezTo>
                    <a:pt x="2313" y="4316"/>
                    <a:pt x="2329" y="4334"/>
                    <a:pt x="2329" y="4354"/>
                  </a:cubicBezTo>
                  <a:lnTo>
                    <a:pt x="2329" y="5112"/>
                  </a:lnTo>
                  <a:close/>
                  <a:moveTo>
                    <a:pt x="2329" y="3597"/>
                  </a:moveTo>
                  <a:cubicBezTo>
                    <a:pt x="2329" y="3618"/>
                    <a:pt x="2313" y="3635"/>
                    <a:pt x="2292" y="3637"/>
                  </a:cubicBezTo>
                  <a:lnTo>
                    <a:pt x="1974" y="3663"/>
                  </a:lnTo>
                  <a:cubicBezTo>
                    <a:pt x="1973" y="3663"/>
                    <a:pt x="1971" y="3664"/>
                    <a:pt x="1970" y="3664"/>
                  </a:cubicBezTo>
                  <a:cubicBezTo>
                    <a:pt x="1960" y="3664"/>
                    <a:pt x="1951" y="3660"/>
                    <a:pt x="1943" y="3653"/>
                  </a:cubicBezTo>
                  <a:cubicBezTo>
                    <a:pt x="1935" y="3645"/>
                    <a:pt x="1930" y="3634"/>
                    <a:pt x="1930" y="3623"/>
                  </a:cubicBezTo>
                  <a:lnTo>
                    <a:pt x="1930" y="2923"/>
                  </a:lnTo>
                  <a:cubicBezTo>
                    <a:pt x="1930" y="2905"/>
                    <a:pt x="1942" y="2889"/>
                    <a:pt x="1960" y="2884"/>
                  </a:cubicBezTo>
                  <a:lnTo>
                    <a:pt x="2278" y="2800"/>
                  </a:lnTo>
                  <a:cubicBezTo>
                    <a:pt x="2290" y="2797"/>
                    <a:pt x="2303" y="2800"/>
                    <a:pt x="2313" y="2807"/>
                  </a:cubicBezTo>
                  <a:cubicBezTo>
                    <a:pt x="2323" y="2815"/>
                    <a:pt x="2329" y="2827"/>
                    <a:pt x="2329" y="2839"/>
                  </a:cubicBezTo>
                  <a:lnTo>
                    <a:pt x="2329" y="3597"/>
                  </a:lnTo>
                  <a:lnTo>
                    <a:pt x="2329" y="3597"/>
                  </a:lnTo>
                  <a:close/>
                  <a:moveTo>
                    <a:pt x="2329" y="2082"/>
                  </a:moveTo>
                  <a:cubicBezTo>
                    <a:pt x="2329" y="2098"/>
                    <a:pt x="2319" y="2112"/>
                    <a:pt x="2305" y="2119"/>
                  </a:cubicBezTo>
                  <a:lnTo>
                    <a:pt x="1987" y="2260"/>
                  </a:lnTo>
                  <a:cubicBezTo>
                    <a:pt x="1982" y="2262"/>
                    <a:pt x="1976" y="2263"/>
                    <a:pt x="1970" y="2263"/>
                  </a:cubicBezTo>
                  <a:cubicBezTo>
                    <a:pt x="1963" y="2263"/>
                    <a:pt x="1955" y="2261"/>
                    <a:pt x="1949" y="2257"/>
                  </a:cubicBezTo>
                  <a:cubicBezTo>
                    <a:pt x="1937" y="2249"/>
                    <a:pt x="1930" y="2236"/>
                    <a:pt x="1930" y="2223"/>
                  </a:cubicBezTo>
                  <a:lnTo>
                    <a:pt x="1930" y="1523"/>
                  </a:lnTo>
                  <a:cubicBezTo>
                    <a:pt x="1930" y="1509"/>
                    <a:pt x="1938" y="1496"/>
                    <a:pt x="1949" y="1489"/>
                  </a:cubicBezTo>
                  <a:lnTo>
                    <a:pt x="2267" y="1290"/>
                  </a:lnTo>
                  <a:cubicBezTo>
                    <a:pt x="2280" y="1282"/>
                    <a:pt x="2295" y="1282"/>
                    <a:pt x="2308" y="1289"/>
                  </a:cubicBezTo>
                  <a:cubicBezTo>
                    <a:pt x="2321" y="1296"/>
                    <a:pt x="2329" y="1310"/>
                    <a:pt x="2329" y="1324"/>
                  </a:cubicBezTo>
                  <a:lnTo>
                    <a:pt x="2329" y="2082"/>
                  </a:lnTo>
                  <a:lnTo>
                    <a:pt x="2329" y="2082"/>
                  </a:lnTo>
                  <a:close/>
                  <a:moveTo>
                    <a:pt x="3152" y="5341"/>
                  </a:moveTo>
                  <a:cubicBezTo>
                    <a:pt x="3152" y="5352"/>
                    <a:pt x="3147" y="5364"/>
                    <a:pt x="3139" y="5372"/>
                  </a:cubicBezTo>
                  <a:cubicBezTo>
                    <a:pt x="3124" y="5387"/>
                    <a:pt x="3104" y="5387"/>
                    <a:pt x="3098" y="5387"/>
                  </a:cubicBezTo>
                  <a:lnTo>
                    <a:pt x="3097" y="5387"/>
                  </a:lnTo>
                  <a:cubicBezTo>
                    <a:pt x="3018" y="5387"/>
                    <a:pt x="2710" y="5276"/>
                    <a:pt x="2650" y="5254"/>
                  </a:cubicBezTo>
                  <a:cubicBezTo>
                    <a:pt x="2634" y="5248"/>
                    <a:pt x="2623" y="5233"/>
                    <a:pt x="2623" y="5216"/>
                  </a:cubicBezTo>
                  <a:lnTo>
                    <a:pt x="2623" y="4391"/>
                  </a:lnTo>
                  <a:cubicBezTo>
                    <a:pt x="2623" y="4380"/>
                    <a:pt x="2628" y="4369"/>
                    <a:pt x="2636" y="4361"/>
                  </a:cubicBezTo>
                  <a:cubicBezTo>
                    <a:pt x="2645" y="4354"/>
                    <a:pt x="2656" y="4350"/>
                    <a:pt x="2667" y="4351"/>
                  </a:cubicBezTo>
                  <a:lnTo>
                    <a:pt x="3115" y="4395"/>
                  </a:lnTo>
                  <a:cubicBezTo>
                    <a:pt x="3136" y="4397"/>
                    <a:pt x="3152" y="4414"/>
                    <a:pt x="3152" y="4435"/>
                  </a:cubicBezTo>
                  <a:cubicBezTo>
                    <a:pt x="3152" y="4444"/>
                    <a:pt x="3152" y="5302"/>
                    <a:pt x="3152" y="5341"/>
                  </a:cubicBezTo>
                  <a:close/>
                  <a:moveTo>
                    <a:pt x="3152" y="3529"/>
                  </a:moveTo>
                  <a:cubicBezTo>
                    <a:pt x="3152" y="3550"/>
                    <a:pt x="3136" y="3567"/>
                    <a:pt x="3115" y="3569"/>
                  </a:cubicBezTo>
                  <a:lnTo>
                    <a:pt x="2667" y="3606"/>
                  </a:lnTo>
                  <a:cubicBezTo>
                    <a:pt x="2665" y="3606"/>
                    <a:pt x="2664" y="3606"/>
                    <a:pt x="2663" y="3606"/>
                  </a:cubicBezTo>
                  <a:cubicBezTo>
                    <a:pt x="2653" y="3606"/>
                    <a:pt x="2643" y="3602"/>
                    <a:pt x="2636" y="3595"/>
                  </a:cubicBezTo>
                  <a:cubicBezTo>
                    <a:pt x="2628" y="3588"/>
                    <a:pt x="2623" y="3577"/>
                    <a:pt x="2623" y="3566"/>
                  </a:cubicBezTo>
                  <a:lnTo>
                    <a:pt x="2623" y="2741"/>
                  </a:lnTo>
                  <a:cubicBezTo>
                    <a:pt x="2623" y="2722"/>
                    <a:pt x="2635" y="2706"/>
                    <a:pt x="2653" y="2702"/>
                  </a:cubicBezTo>
                  <a:lnTo>
                    <a:pt x="3101" y="2584"/>
                  </a:lnTo>
                  <a:cubicBezTo>
                    <a:pt x="3113" y="2581"/>
                    <a:pt x="3126" y="2583"/>
                    <a:pt x="3136" y="2591"/>
                  </a:cubicBezTo>
                  <a:cubicBezTo>
                    <a:pt x="3146" y="2599"/>
                    <a:pt x="3152" y="2610"/>
                    <a:pt x="3152" y="2623"/>
                  </a:cubicBezTo>
                  <a:lnTo>
                    <a:pt x="3152" y="3529"/>
                  </a:lnTo>
                  <a:lnTo>
                    <a:pt x="3152" y="3529"/>
                  </a:lnTo>
                  <a:close/>
                  <a:moveTo>
                    <a:pt x="3152" y="1717"/>
                  </a:moveTo>
                  <a:cubicBezTo>
                    <a:pt x="3152" y="1733"/>
                    <a:pt x="3142" y="1748"/>
                    <a:pt x="3128" y="1754"/>
                  </a:cubicBezTo>
                  <a:lnTo>
                    <a:pt x="2680" y="1953"/>
                  </a:lnTo>
                  <a:cubicBezTo>
                    <a:pt x="2674" y="1955"/>
                    <a:pt x="2669" y="1956"/>
                    <a:pt x="2663" y="1956"/>
                  </a:cubicBezTo>
                  <a:cubicBezTo>
                    <a:pt x="2656" y="1956"/>
                    <a:pt x="2648" y="1954"/>
                    <a:pt x="2641" y="1950"/>
                  </a:cubicBezTo>
                  <a:cubicBezTo>
                    <a:pt x="2630" y="1942"/>
                    <a:pt x="2623" y="1930"/>
                    <a:pt x="2623" y="1916"/>
                  </a:cubicBezTo>
                  <a:lnTo>
                    <a:pt x="2623" y="1091"/>
                  </a:lnTo>
                  <a:cubicBezTo>
                    <a:pt x="2623" y="1077"/>
                    <a:pt x="2630" y="1064"/>
                    <a:pt x="2642" y="1057"/>
                  </a:cubicBezTo>
                  <a:lnTo>
                    <a:pt x="3090" y="777"/>
                  </a:lnTo>
                  <a:cubicBezTo>
                    <a:pt x="3103" y="769"/>
                    <a:pt x="3118" y="769"/>
                    <a:pt x="3131" y="776"/>
                  </a:cubicBezTo>
                  <a:cubicBezTo>
                    <a:pt x="3144" y="783"/>
                    <a:pt x="3152" y="797"/>
                    <a:pt x="3152" y="811"/>
                  </a:cubicBezTo>
                  <a:lnTo>
                    <a:pt x="3152" y="1717"/>
                  </a:lnTo>
                  <a:lnTo>
                    <a:pt x="3152" y="1717"/>
                  </a:lnTo>
                  <a:close/>
                  <a:moveTo>
                    <a:pt x="4934" y="1266"/>
                  </a:moveTo>
                  <a:cubicBezTo>
                    <a:pt x="4934" y="1252"/>
                    <a:pt x="4941" y="1240"/>
                    <a:pt x="4952" y="1232"/>
                  </a:cubicBezTo>
                  <a:cubicBezTo>
                    <a:pt x="4963" y="1225"/>
                    <a:pt x="4978" y="1224"/>
                    <a:pt x="4990" y="1229"/>
                  </a:cubicBezTo>
                  <a:lnTo>
                    <a:pt x="5469" y="1436"/>
                  </a:lnTo>
                  <a:cubicBezTo>
                    <a:pt x="5483" y="1442"/>
                    <a:pt x="5493" y="1457"/>
                    <a:pt x="5493" y="1473"/>
                  </a:cubicBezTo>
                  <a:lnTo>
                    <a:pt x="5493" y="2187"/>
                  </a:lnTo>
                  <a:cubicBezTo>
                    <a:pt x="5493" y="2200"/>
                    <a:pt x="5487" y="2212"/>
                    <a:pt x="5477" y="2220"/>
                  </a:cubicBezTo>
                  <a:cubicBezTo>
                    <a:pt x="5470" y="2225"/>
                    <a:pt x="5461" y="2228"/>
                    <a:pt x="5453" y="2228"/>
                  </a:cubicBezTo>
                  <a:cubicBezTo>
                    <a:pt x="5449" y="2228"/>
                    <a:pt x="5445" y="2227"/>
                    <a:pt x="5441" y="2226"/>
                  </a:cubicBezTo>
                  <a:lnTo>
                    <a:pt x="4963" y="2079"/>
                  </a:lnTo>
                  <a:cubicBezTo>
                    <a:pt x="4946" y="2074"/>
                    <a:pt x="4934" y="2058"/>
                    <a:pt x="4934" y="2040"/>
                  </a:cubicBezTo>
                  <a:lnTo>
                    <a:pt x="4934" y="1266"/>
                  </a:lnTo>
                  <a:lnTo>
                    <a:pt x="4934" y="1266"/>
                  </a:lnTo>
                  <a:close/>
                  <a:moveTo>
                    <a:pt x="4934" y="2815"/>
                  </a:moveTo>
                  <a:cubicBezTo>
                    <a:pt x="4934" y="2803"/>
                    <a:pt x="4939" y="2791"/>
                    <a:pt x="4948" y="2784"/>
                  </a:cubicBezTo>
                  <a:cubicBezTo>
                    <a:pt x="4958" y="2776"/>
                    <a:pt x="4970" y="2773"/>
                    <a:pt x="4981" y="2775"/>
                  </a:cubicBezTo>
                  <a:lnTo>
                    <a:pt x="5460" y="2862"/>
                  </a:lnTo>
                  <a:cubicBezTo>
                    <a:pt x="5479" y="2866"/>
                    <a:pt x="5493" y="2882"/>
                    <a:pt x="5493" y="2902"/>
                  </a:cubicBezTo>
                  <a:lnTo>
                    <a:pt x="5493" y="3623"/>
                  </a:lnTo>
                  <a:cubicBezTo>
                    <a:pt x="5493" y="3634"/>
                    <a:pt x="5488" y="3645"/>
                    <a:pt x="5480" y="3653"/>
                  </a:cubicBezTo>
                  <a:cubicBezTo>
                    <a:pt x="5473" y="3660"/>
                    <a:pt x="5463" y="3664"/>
                    <a:pt x="5453" y="3664"/>
                  </a:cubicBezTo>
                  <a:cubicBezTo>
                    <a:pt x="5452" y="3664"/>
                    <a:pt x="5451" y="3663"/>
                    <a:pt x="5450" y="3663"/>
                  </a:cubicBezTo>
                  <a:lnTo>
                    <a:pt x="4971" y="3629"/>
                  </a:lnTo>
                  <a:cubicBezTo>
                    <a:pt x="4950" y="3628"/>
                    <a:pt x="4934" y="3610"/>
                    <a:pt x="4934" y="3589"/>
                  </a:cubicBezTo>
                  <a:lnTo>
                    <a:pt x="4934" y="2815"/>
                  </a:lnTo>
                  <a:close/>
                  <a:moveTo>
                    <a:pt x="3688" y="727"/>
                  </a:moveTo>
                  <a:cubicBezTo>
                    <a:pt x="3688" y="714"/>
                    <a:pt x="3695" y="701"/>
                    <a:pt x="3706" y="694"/>
                  </a:cubicBezTo>
                  <a:cubicBezTo>
                    <a:pt x="3718" y="686"/>
                    <a:pt x="3732" y="685"/>
                    <a:pt x="3744" y="690"/>
                  </a:cubicBezTo>
                  <a:lnTo>
                    <a:pt x="4424" y="984"/>
                  </a:lnTo>
                  <a:cubicBezTo>
                    <a:pt x="4439" y="991"/>
                    <a:pt x="4449" y="1005"/>
                    <a:pt x="4449" y="1021"/>
                  </a:cubicBezTo>
                  <a:lnTo>
                    <a:pt x="4449" y="1867"/>
                  </a:lnTo>
                  <a:cubicBezTo>
                    <a:pt x="4449" y="1879"/>
                    <a:pt x="4442" y="1891"/>
                    <a:pt x="4432" y="1899"/>
                  </a:cubicBezTo>
                  <a:cubicBezTo>
                    <a:pt x="4425" y="1904"/>
                    <a:pt x="4417" y="1907"/>
                    <a:pt x="4408" y="1907"/>
                  </a:cubicBezTo>
                  <a:cubicBezTo>
                    <a:pt x="4404" y="1907"/>
                    <a:pt x="4400" y="1906"/>
                    <a:pt x="4396" y="1905"/>
                  </a:cubicBezTo>
                  <a:lnTo>
                    <a:pt x="3717" y="1696"/>
                  </a:lnTo>
                  <a:cubicBezTo>
                    <a:pt x="3700" y="1691"/>
                    <a:pt x="3688" y="1675"/>
                    <a:pt x="3688" y="1658"/>
                  </a:cubicBezTo>
                  <a:lnTo>
                    <a:pt x="3688" y="727"/>
                  </a:lnTo>
                  <a:lnTo>
                    <a:pt x="3688" y="727"/>
                  </a:lnTo>
                  <a:close/>
                  <a:moveTo>
                    <a:pt x="3688" y="3518"/>
                  </a:moveTo>
                  <a:lnTo>
                    <a:pt x="3688" y="2588"/>
                  </a:lnTo>
                  <a:cubicBezTo>
                    <a:pt x="3688" y="2576"/>
                    <a:pt x="3694" y="2564"/>
                    <a:pt x="3703" y="2557"/>
                  </a:cubicBezTo>
                  <a:cubicBezTo>
                    <a:pt x="3712" y="2549"/>
                    <a:pt x="3724" y="2546"/>
                    <a:pt x="3736" y="2548"/>
                  </a:cubicBezTo>
                  <a:lnTo>
                    <a:pt x="4415" y="2672"/>
                  </a:lnTo>
                  <a:cubicBezTo>
                    <a:pt x="4434" y="2676"/>
                    <a:pt x="4448" y="2692"/>
                    <a:pt x="4448" y="2712"/>
                  </a:cubicBezTo>
                  <a:lnTo>
                    <a:pt x="4448" y="3557"/>
                  </a:lnTo>
                  <a:cubicBezTo>
                    <a:pt x="4448" y="3568"/>
                    <a:pt x="4444" y="3579"/>
                    <a:pt x="4436" y="3586"/>
                  </a:cubicBezTo>
                  <a:cubicBezTo>
                    <a:pt x="4428" y="3593"/>
                    <a:pt x="4418" y="3597"/>
                    <a:pt x="4408" y="3597"/>
                  </a:cubicBezTo>
                  <a:cubicBezTo>
                    <a:pt x="4407" y="3597"/>
                    <a:pt x="4407" y="3597"/>
                    <a:pt x="4406" y="3597"/>
                  </a:cubicBezTo>
                  <a:lnTo>
                    <a:pt x="3726" y="3558"/>
                  </a:lnTo>
                  <a:cubicBezTo>
                    <a:pt x="3705" y="3557"/>
                    <a:pt x="3688" y="3539"/>
                    <a:pt x="3688" y="3518"/>
                  </a:cubicBezTo>
                  <a:close/>
                  <a:moveTo>
                    <a:pt x="5014" y="6300"/>
                  </a:moveTo>
                  <a:cubicBezTo>
                    <a:pt x="5014" y="6317"/>
                    <a:pt x="5004" y="6331"/>
                    <a:pt x="4989" y="6338"/>
                  </a:cubicBezTo>
                  <a:lnTo>
                    <a:pt x="4099" y="6676"/>
                  </a:lnTo>
                  <a:cubicBezTo>
                    <a:pt x="4094" y="6677"/>
                    <a:pt x="4089" y="6678"/>
                    <a:pt x="4085" y="6678"/>
                  </a:cubicBezTo>
                  <a:cubicBezTo>
                    <a:pt x="4077" y="6678"/>
                    <a:pt x="4069" y="6676"/>
                    <a:pt x="4062" y="6671"/>
                  </a:cubicBezTo>
                  <a:cubicBezTo>
                    <a:pt x="4051" y="6664"/>
                    <a:pt x="4045" y="6651"/>
                    <a:pt x="4045" y="6638"/>
                  </a:cubicBezTo>
                  <a:lnTo>
                    <a:pt x="4045" y="4424"/>
                  </a:lnTo>
                  <a:cubicBezTo>
                    <a:pt x="4045" y="4403"/>
                    <a:pt x="4061" y="4385"/>
                    <a:pt x="4082" y="4384"/>
                  </a:cubicBezTo>
                  <a:lnTo>
                    <a:pt x="4972" y="4323"/>
                  </a:lnTo>
                  <a:cubicBezTo>
                    <a:pt x="4983" y="4323"/>
                    <a:pt x="4994" y="4327"/>
                    <a:pt x="5002" y="4334"/>
                  </a:cubicBezTo>
                  <a:cubicBezTo>
                    <a:pt x="5010" y="4342"/>
                    <a:pt x="5015" y="4352"/>
                    <a:pt x="5015" y="4364"/>
                  </a:cubicBezTo>
                  <a:lnTo>
                    <a:pt x="5015" y="6300"/>
                  </a:lnTo>
                  <a:lnTo>
                    <a:pt x="5014" y="6300"/>
                  </a:lnTo>
                  <a:close/>
                  <a:moveTo>
                    <a:pt x="6087" y="5892"/>
                  </a:moveTo>
                  <a:cubicBezTo>
                    <a:pt x="6087" y="5909"/>
                    <a:pt x="6076" y="5924"/>
                    <a:pt x="6061" y="5930"/>
                  </a:cubicBezTo>
                  <a:lnTo>
                    <a:pt x="5467" y="6156"/>
                  </a:lnTo>
                  <a:cubicBezTo>
                    <a:pt x="5462" y="6157"/>
                    <a:pt x="5458" y="6158"/>
                    <a:pt x="5453" y="6158"/>
                  </a:cubicBezTo>
                  <a:cubicBezTo>
                    <a:pt x="5445" y="6158"/>
                    <a:pt x="5437" y="6156"/>
                    <a:pt x="5430" y="6151"/>
                  </a:cubicBezTo>
                  <a:cubicBezTo>
                    <a:pt x="5419" y="6144"/>
                    <a:pt x="5413" y="6131"/>
                    <a:pt x="5413" y="6118"/>
                  </a:cubicBezTo>
                  <a:lnTo>
                    <a:pt x="5413" y="4331"/>
                  </a:lnTo>
                  <a:cubicBezTo>
                    <a:pt x="5413" y="4310"/>
                    <a:pt x="5429" y="4293"/>
                    <a:pt x="5450" y="4291"/>
                  </a:cubicBezTo>
                  <a:lnTo>
                    <a:pt x="6044" y="4251"/>
                  </a:lnTo>
                  <a:cubicBezTo>
                    <a:pt x="6055" y="4250"/>
                    <a:pt x="6066" y="4254"/>
                    <a:pt x="6074" y="4262"/>
                  </a:cubicBezTo>
                  <a:cubicBezTo>
                    <a:pt x="6082" y="4269"/>
                    <a:pt x="6087" y="4280"/>
                    <a:pt x="6087" y="4291"/>
                  </a:cubicBezTo>
                  <a:lnTo>
                    <a:pt x="6087" y="5892"/>
                  </a:lnTo>
                  <a:close/>
                  <a:moveTo>
                    <a:pt x="6258" y="3660"/>
                  </a:moveTo>
                  <a:cubicBezTo>
                    <a:pt x="6258" y="3671"/>
                    <a:pt x="6253" y="3682"/>
                    <a:pt x="6245" y="3690"/>
                  </a:cubicBezTo>
                  <a:cubicBezTo>
                    <a:pt x="6238" y="3697"/>
                    <a:pt x="6228" y="3701"/>
                    <a:pt x="6218" y="3701"/>
                  </a:cubicBezTo>
                  <a:lnTo>
                    <a:pt x="6215" y="3701"/>
                  </a:lnTo>
                  <a:lnTo>
                    <a:pt x="5860" y="3680"/>
                  </a:lnTo>
                  <a:cubicBezTo>
                    <a:pt x="5839" y="3679"/>
                    <a:pt x="5822" y="3662"/>
                    <a:pt x="5822" y="3640"/>
                  </a:cubicBezTo>
                  <a:lnTo>
                    <a:pt x="5822" y="2977"/>
                  </a:lnTo>
                  <a:cubicBezTo>
                    <a:pt x="5822" y="2965"/>
                    <a:pt x="5828" y="2953"/>
                    <a:pt x="5837" y="2946"/>
                  </a:cubicBezTo>
                  <a:cubicBezTo>
                    <a:pt x="5846" y="2938"/>
                    <a:pt x="5858" y="2935"/>
                    <a:pt x="5870" y="2937"/>
                  </a:cubicBezTo>
                  <a:lnTo>
                    <a:pt x="6225" y="3002"/>
                  </a:lnTo>
                  <a:cubicBezTo>
                    <a:pt x="6244" y="3005"/>
                    <a:pt x="6258" y="3022"/>
                    <a:pt x="6258" y="3041"/>
                  </a:cubicBezTo>
                  <a:lnTo>
                    <a:pt x="6258" y="3660"/>
                  </a:lnTo>
                  <a:lnTo>
                    <a:pt x="6258" y="3660"/>
                  </a:lnTo>
                  <a:close/>
                  <a:moveTo>
                    <a:pt x="6258" y="2422"/>
                  </a:moveTo>
                  <a:cubicBezTo>
                    <a:pt x="6258" y="2435"/>
                    <a:pt x="6252" y="2447"/>
                    <a:pt x="6242" y="2455"/>
                  </a:cubicBezTo>
                  <a:cubicBezTo>
                    <a:pt x="6235" y="2460"/>
                    <a:pt x="6226" y="2463"/>
                    <a:pt x="6218" y="2463"/>
                  </a:cubicBezTo>
                  <a:cubicBezTo>
                    <a:pt x="6214" y="2463"/>
                    <a:pt x="6210" y="2462"/>
                    <a:pt x="6206" y="2461"/>
                  </a:cubicBezTo>
                  <a:lnTo>
                    <a:pt x="5851" y="2352"/>
                  </a:lnTo>
                  <a:cubicBezTo>
                    <a:pt x="5834" y="2346"/>
                    <a:pt x="5823" y="2331"/>
                    <a:pt x="5823" y="2313"/>
                  </a:cubicBezTo>
                  <a:lnTo>
                    <a:pt x="5823" y="1650"/>
                  </a:lnTo>
                  <a:cubicBezTo>
                    <a:pt x="5823" y="1636"/>
                    <a:pt x="5829" y="1624"/>
                    <a:pt x="5841" y="1616"/>
                  </a:cubicBezTo>
                  <a:cubicBezTo>
                    <a:pt x="5852" y="1609"/>
                    <a:pt x="5866" y="1608"/>
                    <a:pt x="5879" y="1613"/>
                  </a:cubicBezTo>
                  <a:lnTo>
                    <a:pt x="6234" y="1766"/>
                  </a:lnTo>
                  <a:cubicBezTo>
                    <a:pt x="6249" y="1773"/>
                    <a:pt x="6258" y="1787"/>
                    <a:pt x="6258" y="1803"/>
                  </a:cubicBezTo>
                  <a:lnTo>
                    <a:pt x="6258" y="2422"/>
                  </a:lnTo>
                  <a:lnTo>
                    <a:pt x="6258" y="2422"/>
                  </a:lnTo>
                  <a:close/>
                  <a:moveTo>
                    <a:pt x="6968" y="4762"/>
                  </a:moveTo>
                  <a:cubicBezTo>
                    <a:pt x="6968" y="4781"/>
                    <a:pt x="6954" y="4798"/>
                    <a:pt x="6935" y="4801"/>
                  </a:cubicBezTo>
                  <a:lnTo>
                    <a:pt x="6677" y="4851"/>
                  </a:lnTo>
                  <a:cubicBezTo>
                    <a:pt x="6674" y="4852"/>
                    <a:pt x="6672" y="4852"/>
                    <a:pt x="6669" y="4852"/>
                  </a:cubicBezTo>
                  <a:cubicBezTo>
                    <a:pt x="6660" y="4852"/>
                    <a:pt x="6651" y="4848"/>
                    <a:pt x="6644" y="4842"/>
                  </a:cubicBezTo>
                  <a:cubicBezTo>
                    <a:pt x="6635" y="4835"/>
                    <a:pt x="6629" y="4824"/>
                    <a:pt x="6629" y="4812"/>
                  </a:cubicBezTo>
                  <a:lnTo>
                    <a:pt x="6629" y="4249"/>
                  </a:lnTo>
                  <a:cubicBezTo>
                    <a:pt x="6629" y="4228"/>
                    <a:pt x="6646" y="4210"/>
                    <a:pt x="6667" y="4209"/>
                  </a:cubicBezTo>
                  <a:lnTo>
                    <a:pt x="6925" y="4191"/>
                  </a:lnTo>
                  <a:cubicBezTo>
                    <a:pt x="6936" y="4191"/>
                    <a:pt x="6947" y="4195"/>
                    <a:pt x="6955" y="4202"/>
                  </a:cubicBezTo>
                  <a:cubicBezTo>
                    <a:pt x="6963" y="4210"/>
                    <a:pt x="6968" y="4220"/>
                    <a:pt x="6968" y="4232"/>
                  </a:cubicBezTo>
                  <a:lnTo>
                    <a:pt x="6968" y="4762"/>
                  </a:lnTo>
                  <a:lnTo>
                    <a:pt x="6968" y="4762"/>
                  </a:lnTo>
                  <a:close/>
                  <a:moveTo>
                    <a:pt x="6968" y="3701"/>
                  </a:moveTo>
                  <a:cubicBezTo>
                    <a:pt x="6968" y="3712"/>
                    <a:pt x="6963" y="3723"/>
                    <a:pt x="6955" y="3730"/>
                  </a:cubicBezTo>
                  <a:cubicBezTo>
                    <a:pt x="6947" y="3737"/>
                    <a:pt x="6938" y="3741"/>
                    <a:pt x="6927" y="3741"/>
                  </a:cubicBezTo>
                  <a:lnTo>
                    <a:pt x="6925" y="3741"/>
                  </a:lnTo>
                  <a:lnTo>
                    <a:pt x="6667" y="3726"/>
                  </a:lnTo>
                  <a:cubicBezTo>
                    <a:pt x="6646" y="3725"/>
                    <a:pt x="6629" y="3708"/>
                    <a:pt x="6629" y="3686"/>
                  </a:cubicBezTo>
                  <a:lnTo>
                    <a:pt x="6629" y="3124"/>
                  </a:lnTo>
                  <a:cubicBezTo>
                    <a:pt x="6629" y="3112"/>
                    <a:pt x="6634" y="3101"/>
                    <a:pt x="6644" y="3093"/>
                  </a:cubicBezTo>
                  <a:cubicBezTo>
                    <a:pt x="6653" y="3085"/>
                    <a:pt x="6665" y="3082"/>
                    <a:pt x="6677" y="3084"/>
                  </a:cubicBezTo>
                  <a:lnTo>
                    <a:pt x="6934" y="3131"/>
                  </a:lnTo>
                  <a:cubicBezTo>
                    <a:pt x="6953" y="3135"/>
                    <a:pt x="6967" y="3151"/>
                    <a:pt x="6967" y="3171"/>
                  </a:cubicBezTo>
                  <a:lnTo>
                    <a:pt x="6967" y="3701"/>
                  </a:lnTo>
                  <a:lnTo>
                    <a:pt x="6968" y="3701"/>
                  </a:lnTo>
                  <a:close/>
                  <a:moveTo>
                    <a:pt x="7404" y="4678"/>
                  </a:moveTo>
                  <a:cubicBezTo>
                    <a:pt x="7404" y="4697"/>
                    <a:pt x="7390" y="4714"/>
                    <a:pt x="7371" y="4717"/>
                  </a:cubicBezTo>
                  <a:lnTo>
                    <a:pt x="7165" y="4757"/>
                  </a:lnTo>
                  <a:cubicBezTo>
                    <a:pt x="7162" y="4757"/>
                    <a:pt x="7160" y="4758"/>
                    <a:pt x="7157" y="4758"/>
                  </a:cubicBezTo>
                  <a:cubicBezTo>
                    <a:pt x="7148" y="4758"/>
                    <a:pt x="7139" y="4754"/>
                    <a:pt x="7132" y="4748"/>
                  </a:cubicBezTo>
                  <a:cubicBezTo>
                    <a:pt x="7122" y="4741"/>
                    <a:pt x="7117" y="4729"/>
                    <a:pt x="7117" y="4717"/>
                  </a:cubicBezTo>
                  <a:lnTo>
                    <a:pt x="7117" y="4216"/>
                  </a:lnTo>
                  <a:cubicBezTo>
                    <a:pt x="7117" y="4195"/>
                    <a:pt x="7134" y="4177"/>
                    <a:pt x="7155" y="4176"/>
                  </a:cubicBezTo>
                  <a:lnTo>
                    <a:pt x="7361" y="4162"/>
                  </a:lnTo>
                  <a:cubicBezTo>
                    <a:pt x="7372" y="4161"/>
                    <a:pt x="7383" y="4165"/>
                    <a:pt x="7391" y="4172"/>
                  </a:cubicBezTo>
                  <a:cubicBezTo>
                    <a:pt x="7399" y="4180"/>
                    <a:pt x="7404" y="4191"/>
                    <a:pt x="7404" y="4202"/>
                  </a:cubicBezTo>
                  <a:lnTo>
                    <a:pt x="7404" y="4678"/>
                  </a:lnTo>
                  <a:lnTo>
                    <a:pt x="7404" y="4678"/>
                  </a:lnTo>
                  <a:close/>
                  <a:moveTo>
                    <a:pt x="7404" y="3726"/>
                  </a:moveTo>
                  <a:cubicBezTo>
                    <a:pt x="7404" y="3737"/>
                    <a:pt x="7399" y="3748"/>
                    <a:pt x="7391" y="3755"/>
                  </a:cubicBezTo>
                  <a:cubicBezTo>
                    <a:pt x="7384" y="3762"/>
                    <a:pt x="7374" y="3766"/>
                    <a:pt x="7364" y="3766"/>
                  </a:cubicBezTo>
                  <a:cubicBezTo>
                    <a:pt x="7363" y="3766"/>
                    <a:pt x="7362" y="3766"/>
                    <a:pt x="7361" y="3766"/>
                  </a:cubicBezTo>
                  <a:lnTo>
                    <a:pt x="7155" y="3754"/>
                  </a:lnTo>
                  <a:cubicBezTo>
                    <a:pt x="7134" y="3753"/>
                    <a:pt x="7117" y="3736"/>
                    <a:pt x="7117" y="3714"/>
                  </a:cubicBezTo>
                  <a:lnTo>
                    <a:pt x="7117" y="3219"/>
                  </a:lnTo>
                  <a:cubicBezTo>
                    <a:pt x="7117" y="3207"/>
                    <a:pt x="7122" y="3196"/>
                    <a:pt x="7131" y="3188"/>
                  </a:cubicBezTo>
                  <a:cubicBezTo>
                    <a:pt x="7140" y="3181"/>
                    <a:pt x="7152" y="3177"/>
                    <a:pt x="7164" y="3179"/>
                  </a:cubicBezTo>
                  <a:lnTo>
                    <a:pt x="7370" y="3210"/>
                  </a:lnTo>
                  <a:cubicBezTo>
                    <a:pt x="7390" y="3213"/>
                    <a:pt x="7404" y="3230"/>
                    <a:pt x="7404" y="3250"/>
                  </a:cubicBezTo>
                  <a:lnTo>
                    <a:pt x="7404" y="3726"/>
                  </a:lnTo>
                  <a:lnTo>
                    <a:pt x="7404" y="37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90" name="î$1íḓe">
              <a:extLst>
                <a:ext uri="{FF2B5EF4-FFF2-40B4-BE49-F238E27FC236}">
                  <a16:creationId xmlns:a16="http://schemas.microsoft.com/office/drawing/2014/main" xmlns="" id="{DD92536F-B96A-49B5-856C-0FC5A3BEE26C}"/>
                </a:ext>
              </a:extLst>
            </p:cNvPr>
            <p:cNvSpPr/>
            <p:nvPr/>
          </p:nvSpPr>
          <p:spPr>
            <a:xfrm>
              <a:off x="9424177" y="1940241"/>
              <a:ext cx="503956" cy="459398"/>
            </a:xfrm>
            <a:custGeom>
              <a:avLst/>
              <a:gdLst>
                <a:gd name="T0" fmla="*/ 3495 w 7671"/>
                <a:gd name="T1" fmla="*/ 13 h 7004"/>
                <a:gd name="T2" fmla="*/ 1231 w 7671"/>
                <a:gd name="T3" fmla="*/ 2655 h 7004"/>
                <a:gd name="T4" fmla="*/ 72 w 7671"/>
                <a:gd name="T5" fmla="*/ 2932 h 7004"/>
                <a:gd name="T6" fmla="*/ 847 w 7671"/>
                <a:gd name="T7" fmla="*/ 5568 h 7004"/>
                <a:gd name="T8" fmla="*/ 3486 w 7671"/>
                <a:gd name="T9" fmla="*/ 6995 h 7004"/>
                <a:gd name="T10" fmla="*/ 7670 w 7671"/>
                <a:gd name="T11" fmla="*/ 2832 h 7004"/>
                <a:gd name="T12" fmla="*/ 151 w 7671"/>
                <a:gd name="T13" fmla="*/ 4560 h 7004"/>
                <a:gd name="T14" fmla="*/ 336 w 7671"/>
                <a:gd name="T15" fmla="*/ 4160 h 7004"/>
                <a:gd name="T16" fmla="*/ 162 w 7671"/>
                <a:gd name="T17" fmla="*/ 3813 h 7004"/>
                <a:gd name="T18" fmla="*/ 321 w 7671"/>
                <a:gd name="T19" fmla="*/ 3331 h 7004"/>
                <a:gd name="T20" fmla="*/ 689 w 7671"/>
                <a:gd name="T21" fmla="*/ 4708 h 7004"/>
                <a:gd name="T22" fmla="*/ 509 w 7671"/>
                <a:gd name="T23" fmla="*/ 4140 h 7004"/>
                <a:gd name="T24" fmla="*/ 692 w 7671"/>
                <a:gd name="T25" fmla="*/ 3769 h 7004"/>
                <a:gd name="T26" fmla="*/ 495 w 7671"/>
                <a:gd name="T27" fmla="*/ 3269 h 7004"/>
                <a:gd name="T28" fmla="*/ 1721 w 7671"/>
                <a:gd name="T29" fmla="*/ 4980 h 7004"/>
                <a:gd name="T30" fmla="*/ 1432 w 7671"/>
                <a:gd name="T31" fmla="*/ 4244 h 7004"/>
                <a:gd name="T32" fmla="*/ 1700 w 7671"/>
                <a:gd name="T33" fmla="*/ 3686 h 7004"/>
                <a:gd name="T34" fmla="*/ 1449 w 7671"/>
                <a:gd name="T35" fmla="*/ 3018 h 7004"/>
                <a:gd name="T36" fmla="*/ 1713 w 7671"/>
                <a:gd name="T37" fmla="*/ 2381 h 7004"/>
                <a:gd name="T38" fmla="*/ 1438 w 7671"/>
                <a:gd name="T39" fmla="*/ 1807 h 7004"/>
                <a:gd name="T40" fmla="*/ 2329 w 7671"/>
                <a:gd name="T41" fmla="*/ 5112 h 7004"/>
                <a:gd name="T42" fmla="*/ 1930 w 7671"/>
                <a:gd name="T43" fmla="*/ 4323 h 7004"/>
                <a:gd name="T44" fmla="*/ 2329 w 7671"/>
                <a:gd name="T45" fmla="*/ 3597 h 7004"/>
                <a:gd name="T46" fmla="*/ 1930 w 7671"/>
                <a:gd name="T47" fmla="*/ 2923 h 7004"/>
                <a:gd name="T48" fmla="*/ 2329 w 7671"/>
                <a:gd name="T49" fmla="*/ 3597 h 7004"/>
                <a:gd name="T50" fmla="*/ 1930 w 7671"/>
                <a:gd name="T51" fmla="*/ 2223 h 7004"/>
                <a:gd name="T52" fmla="*/ 2329 w 7671"/>
                <a:gd name="T53" fmla="*/ 2082 h 7004"/>
                <a:gd name="T54" fmla="*/ 2650 w 7671"/>
                <a:gd name="T55" fmla="*/ 5254 h 7004"/>
                <a:gd name="T56" fmla="*/ 3152 w 7671"/>
                <a:gd name="T57" fmla="*/ 4435 h 7004"/>
                <a:gd name="T58" fmla="*/ 2636 w 7671"/>
                <a:gd name="T59" fmla="*/ 3595 h 7004"/>
                <a:gd name="T60" fmla="*/ 3152 w 7671"/>
                <a:gd name="T61" fmla="*/ 2623 h 7004"/>
                <a:gd name="T62" fmla="*/ 2663 w 7671"/>
                <a:gd name="T63" fmla="*/ 1956 h 7004"/>
                <a:gd name="T64" fmla="*/ 3131 w 7671"/>
                <a:gd name="T65" fmla="*/ 776 h 7004"/>
                <a:gd name="T66" fmla="*/ 4990 w 7671"/>
                <a:gd name="T67" fmla="*/ 1229 h 7004"/>
                <a:gd name="T68" fmla="*/ 5441 w 7671"/>
                <a:gd name="T69" fmla="*/ 2226 h 7004"/>
                <a:gd name="T70" fmla="*/ 4948 w 7671"/>
                <a:gd name="T71" fmla="*/ 2784 h 7004"/>
                <a:gd name="T72" fmla="*/ 5453 w 7671"/>
                <a:gd name="T73" fmla="*/ 3664 h 7004"/>
                <a:gd name="T74" fmla="*/ 3706 w 7671"/>
                <a:gd name="T75" fmla="*/ 694 h 7004"/>
                <a:gd name="T76" fmla="*/ 4408 w 7671"/>
                <a:gd name="T77" fmla="*/ 1907 h 7004"/>
                <a:gd name="T78" fmla="*/ 3688 w 7671"/>
                <a:gd name="T79" fmla="*/ 3518 h 7004"/>
                <a:gd name="T80" fmla="*/ 4448 w 7671"/>
                <a:gd name="T81" fmla="*/ 3557 h 7004"/>
                <a:gd name="T82" fmla="*/ 5014 w 7671"/>
                <a:gd name="T83" fmla="*/ 6300 h 7004"/>
                <a:gd name="T84" fmla="*/ 4045 w 7671"/>
                <a:gd name="T85" fmla="*/ 4424 h 7004"/>
                <a:gd name="T86" fmla="*/ 5014 w 7671"/>
                <a:gd name="T87" fmla="*/ 6300 h 7004"/>
                <a:gd name="T88" fmla="*/ 5413 w 7671"/>
                <a:gd name="T89" fmla="*/ 6118 h 7004"/>
                <a:gd name="T90" fmla="*/ 6087 w 7671"/>
                <a:gd name="T91" fmla="*/ 5892 h 7004"/>
                <a:gd name="T92" fmla="*/ 5822 w 7671"/>
                <a:gd name="T93" fmla="*/ 3640 h 7004"/>
                <a:gd name="T94" fmla="*/ 6258 w 7671"/>
                <a:gd name="T95" fmla="*/ 3660 h 7004"/>
                <a:gd name="T96" fmla="*/ 5851 w 7671"/>
                <a:gd name="T97" fmla="*/ 2352 h 7004"/>
                <a:gd name="T98" fmla="*/ 6258 w 7671"/>
                <a:gd name="T99" fmla="*/ 1803 h 7004"/>
                <a:gd name="T100" fmla="*/ 6669 w 7671"/>
                <a:gd name="T101" fmla="*/ 4852 h 7004"/>
                <a:gd name="T102" fmla="*/ 6955 w 7671"/>
                <a:gd name="T103" fmla="*/ 4202 h 7004"/>
                <a:gd name="T104" fmla="*/ 6927 w 7671"/>
                <a:gd name="T105" fmla="*/ 3741 h 7004"/>
                <a:gd name="T106" fmla="*/ 6677 w 7671"/>
                <a:gd name="T107" fmla="*/ 3084 h 7004"/>
                <a:gd name="T108" fmla="*/ 7371 w 7671"/>
                <a:gd name="T109" fmla="*/ 4717 h 7004"/>
                <a:gd name="T110" fmla="*/ 7155 w 7671"/>
                <a:gd name="T111" fmla="*/ 4176 h 7004"/>
                <a:gd name="T112" fmla="*/ 7404 w 7671"/>
                <a:gd name="T113" fmla="*/ 3726 h 7004"/>
                <a:gd name="T114" fmla="*/ 7117 w 7671"/>
                <a:gd name="T115" fmla="*/ 3219 h 7004"/>
                <a:gd name="T116" fmla="*/ 7404 w 7671"/>
                <a:gd name="T117" fmla="*/ 3726 h 7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71" h="7004">
                  <a:moveTo>
                    <a:pt x="7585" y="2716"/>
                  </a:moveTo>
                  <a:lnTo>
                    <a:pt x="6499" y="2383"/>
                  </a:lnTo>
                  <a:lnTo>
                    <a:pt x="6499" y="1573"/>
                  </a:lnTo>
                  <a:cubicBezTo>
                    <a:pt x="6499" y="1527"/>
                    <a:pt x="6473" y="1485"/>
                    <a:pt x="6432" y="1465"/>
                  </a:cubicBezTo>
                  <a:lnTo>
                    <a:pt x="3498" y="13"/>
                  </a:lnTo>
                  <a:cubicBezTo>
                    <a:pt x="3497" y="13"/>
                    <a:pt x="3497" y="13"/>
                    <a:pt x="3495" y="13"/>
                  </a:cubicBezTo>
                  <a:cubicBezTo>
                    <a:pt x="3490" y="10"/>
                    <a:pt x="3468" y="0"/>
                    <a:pt x="3436" y="2"/>
                  </a:cubicBezTo>
                  <a:cubicBezTo>
                    <a:pt x="3403" y="4"/>
                    <a:pt x="3379" y="20"/>
                    <a:pt x="3374" y="23"/>
                  </a:cubicBezTo>
                  <a:lnTo>
                    <a:pt x="3374" y="23"/>
                  </a:lnTo>
                  <a:lnTo>
                    <a:pt x="1282" y="1515"/>
                  </a:lnTo>
                  <a:cubicBezTo>
                    <a:pt x="1250" y="1538"/>
                    <a:pt x="1231" y="1574"/>
                    <a:pt x="1231" y="1613"/>
                  </a:cubicBezTo>
                  <a:lnTo>
                    <a:pt x="1231" y="2655"/>
                  </a:lnTo>
                  <a:lnTo>
                    <a:pt x="842" y="2609"/>
                  </a:lnTo>
                  <a:cubicBezTo>
                    <a:pt x="842" y="2609"/>
                    <a:pt x="841" y="2609"/>
                    <a:pt x="839" y="2609"/>
                  </a:cubicBezTo>
                  <a:cubicBezTo>
                    <a:pt x="834" y="2609"/>
                    <a:pt x="822" y="2608"/>
                    <a:pt x="811" y="2610"/>
                  </a:cubicBezTo>
                  <a:cubicBezTo>
                    <a:pt x="797" y="2612"/>
                    <a:pt x="785" y="2616"/>
                    <a:pt x="780" y="2618"/>
                  </a:cubicBezTo>
                  <a:cubicBezTo>
                    <a:pt x="780" y="2618"/>
                    <a:pt x="779" y="2618"/>
                    <a:pt x="779" y="2618"/>
                  </a:cubicBezTo>
                  <a:lnTo>
                    <a:pt x="72" y="2932"/>
                  </a:lnTo>
                  <a:cubicBezTo>
                    <a:pt x="28" y="2951"/>
                    <a:pt x="0" y="2994"/>
                    <a:pt x="0" y="3042"/>
                  </a:cubicBezTo>
                  <a:lnTo>
                    <a:pt x="0" y="5060"/>
                  </a:lnTo>
                  <a:cubicBezTo>
                    <a:pt x="0" y="5105"/>
                    <a:pt x="24" y="5145"/>
                    <a:pt x="63" y="5166"/>
                  </a:cubicBezTo>
                  <a:lnTo>
                    <a:pt x="772" y="5555"/>
                  </a:lnTo>
                  <a:cubicBezTo>
                    <a:pt x="772" y="5555"/>
                    <a:pt x="790" y="5566"/>
                    <a:pt x="813" y="5568"/>
                  </a:cubicBezTo>
                  <a:cubicBezTo>
                    <a:pt x="833" y="5571"/>
                    <a:pt x="847" y="5568"/>
                    <a:pt x="847" y="5568"/>
                  </a:cubicBezTo>
                  <a:lnTo>
                    <a:pt x="1231" y="5513"/>
                  </a:lnTo>
                  <a:lnTo>
                    <a:pt x="1231" y="5735"/>
                  </a:lnTo>
                  <a:cubicBezTo>
                    <a:pt x="1231" y="5779"/>
                    <a:pt x="1255" y="5820"/>
                    <a:pt x="1294" y="5841"/>
                  </a:cubicBezTo>
                  <a:lnTo>
                    <a:pt x="3386" y="6987"/>
                  </a:lnTo>
                  <a:cubicBezTo>
                    <a:pt x="3386" y="6987"/>
                    <a:pt x="3409" y="7001"/>
                    <a:pt x="3440" y="7002"/>
                  </a:cubicBezTo>
                  <a:cubicBezTo>
                    <a:pt x="3463" y="7004"/>
                    <a:pt x="3486" y="6995"/>
                    <a:pt x="3486" y="6995"/>
                  </a:cubicBezTo>
                  <a:lnTo>
                    <a:pt x="3486" y="6994"/>
                  </a:lnTo>
                  <a:lnTo>
                    <a:pt x="3486" y="6994"/>
                  </a:lnTo>
                  <a:lnTo>
                    <a:pt x="6420" y="5879"/>
                  </a:lnTo>
                  <a:lnTo>
                    <a:pt x="7592" y="5433"/>
                  </a:lnTo>
                  <a:cubicBezTo>
                    <a:pt x="7639" y="5416"/>
                    <a:pt x="7670" y="5371"/>
                    <a:pt x="7670" y="5321"/>
                  </a:cubicBezTo>
                  <a:lnTo>
                    <a:pt x="7670" y="2832"/>
                  </a:lnTo>
                  <a:cubicBezTo>
                    <a:pt x="7671" y="2779"/>
                    <a:pt x="7636" y="2732"/>
                    <a:pt x="7585" y="2716"/>
                  </a:cubicBezTo>
                  <a:close/>
                  <a:moveTo>
                    <a:pt x="337" y="4559"/>
                  </a:moveTo>
                  <a:cubicBezTo>
                    <a:pt x="337" y="4571"/>
                    <a:pt x="331" y="4583"/>
                    <a:pt x="321" y="4591"/>
                  </a:cubicBezTo>
                  <a:cubicBezTo>
                    <a:pt x="313" y="4596"/>
                    <a:pt x="305" y="4599"/>
                    <a:pt x="296" y="4599"/>
                  </a:cubicBezTo>
                  <a:cubicBezTo>
                    <a:pt x="293" y="4599"/>
                    <a:pt x="289" y="4598"/>
                    <a:pt x="286" y="4597"/>
                  </a:cubicBezTo>
                  <a:lnTo>
                    <a:pt x="151" y="4560"/>
                  </a:lnTo>
                  <a:cubicBezTo>
                    <a:pt x="134" y="4555"/>
                    <a:pt x="122" y="4539"/>
                    <a:pt x="122" y="4521"/>
                  </a:cubicBezTo>
                  <a:lnTo>
                    <a:pt x="122" y="4147"/>
                  </a:lnTo>
                  <a:cubicBezTo>
                    <a:pt x="122" y="4136"/>
                    <a:pt x="126" y="4125"/>
                    <a:pt x="135" y="4117"/>
                  </a:cubicBezTo>
                  <a:cubicBezTo>
                    <a:pt x="143" y="4109"/>
                    <a:pt x="155" y="4106"/>
                    <a:pt x="166" y="4107"/>
                  </a:cubicBezTo>
                  <a:lnTo>
                    <a:pt x="300" y="4120"/>
                  </a:lnTo>
                  <a:cubicBezTo>
                    <a:pt x="321" y="4122"/>
                    <a:pt x="336" y="4139"/>
                    <a:pt x="336" y="4160"/>
                  </a:cubicBezTo>
                  <a:lnTo>
                    <a:pt x="336" y="4559"/>
                  </a:lnTo>
                  <a:lnTo>
                    <a:pt x="337" y="4559"/>
                  </a:lnTo>
                  <a:close/>
                  <a:moveTo>
                    <a:pt x="337" y="3761"/>
                  </a:moveTo>
                  <a:cubicBezTo>
                    <a:pt x="337" y="3782"/>
                    <a:pt x="321" y="3800"/>
                    <a:pt x="300" y="3802"/>
                  </a:cubicBezTo>
                  <a:lnTo>
                    <a:pt x="165" y="3813"/>
                  </a:lnTo>
                  <a:lnTo>
                    <a:pt x="162" y="3813"/>
                  </a:lnTo>
                  <a:cubicBezTo>
                    <a:pt x="152" y="3813"/>
                    <a:pt x="142" y="3809"/>
                    <a:pt x="135" y="3802"/>
                  </a:cubicBezTo>
                  <a:cubicBezTo>
                    <a:pt x="126" y="3795"/>
                    <a:pt x="122" y="3784"/>
                    <a:pt x="122" y="3773"/>
                  </a:cubicBezTo>
                  <a:lnTo>
                    <a:pt x="122" y="3398"/>
                  </a:lnTo>
                  <a:cubicBezTo>
                    <a:pt x="122" y="3380"/>
                    <a:pt x="134" y="3364"/>
                    <a:pt x="152" y="3359"/>
                  </a:cubicBezTo>
                  <a:lnTo>
                    <a:pt x="286" y="3324"/>
                  </a:lnTo>
                  <a:cubicBezTo>
                    <a:pt x="298" y="3321"/>
                    <a:pt x="311" y="3323"/>
                    <a:pt x="321" y="3331"/>
                  </a:cubicBezTo>
                  <a:cubicBezTo>
                    <a:pt x="331" y="3339"/>
                    <a:pt x="337" y="3350"/>
                    <a:pt x="337" y="3363"/>
                  </a:cubicBezTo>
                  <a:lnTo>
                    <a:pt x="337" y="3761"/>
                  </a:lnTo>
                  <a:lnTo>
                    <a:pt x="337" y="3761"/>
                  </a:lnTo>
                  <a:close/>
                  <a:moveTo>
                    <a:pt x="729" y="4668"/>
                  </a:moveTo>
                  <a:cubicBezTo>
                    <a:pt x="729" y="4680"/>
                    <a:pt x="723" y="4692"/>
                    <a:pt x="714" y="4700"/>
                  </a:cubicBezTo>
                  <a:cubicBezTo>
                    <a:pt x="706" y="4705"/>
                    <a:pt x="698" y="4708"/>
                    <a:pt x="689" y="4708"/>
                  </a:cubicBezTo>
                  <a:cubicBezTo>
                    <a:pt x="686" y="4708"/>
                    <a:pt x="682" y="4707"/>
                    <a:pt x="678" y="4706"/>
                  </a:cubicBezTo>
                  <a:lnTo>
                    <a:pt x="494" y="4655"/>
                  </a:lnTo>
                  <a:cubicBezTo>
                    <a:pt x="477" y="4651"/>
                    <a:pt x="465" y="4635"/>
                    <a:pt x="465" y="4617"/>
                  </a:cubicBezTo>
                  <a:lnTo>
                    <a:pt x="465" y="4180"/>
                  </a:lnTo>
                  <a:cubicBezTo>
                    <a:pt x="465" y="4169"/>
                    <a:pt x="470" y="4158"/>
                    <a:pt x="478" y="4150"/>
                  </a:cubicBezTo>
                  <a:cubicBezTo>
                    <a:pt x="486" y="4143"/>
                    <a:pt x="498" y="4139"/>
                    <a:pt x="509" y="4140"/>
                  </a:cubicBezTo>
                  <a:lnTo>
                    <a:pt x="693" y="4158"/>
                  </a:lnTo>
                  <a:cubicBezTo>
                    <a:pt x="714" y="4160"/>
                    <a:pt x="729" y="4178"/>
                    <a:pt x="729" y="4198"/>
                  </a:cubicBezTo>
                  <a:lnTo>
                    <a:pt x="729" y="4668"/>
                  </a:lnTo>
                  <a:lnTo>
                    <a:pt x="729" y="4668"/>
                  </a:lnTo>
                  <a:close/>
                  <a:moveTo>
                    <a:pt x="729" y="3729"/>
                  </a:moveTo>
                  <a:cubicBezTo>
                    <a:pt x="729" y="3750"/>
                    <a:pt x="713" y="3767"/>
                    <a:pt x="692" y="3769"/>
                  </a:cubicBezTo>
                  <a:lnTo>
                    <a:pt x="508" y="3784"/>
                  </a:lnTo>
                  <a:lnTo>
                    <a:pt x="505" y="3784"/>
                  </a:lnTo>
                  <a:cubicBezTo>
                    <a:pt x="495" y="3784"/>
                    <a:pt x="485" y="3781"/>
                    <a:pt x="478" y="3774"/>
                  </a:cubicBezTo>
                  <a:cubicBezTo>
                    <a:pt x="469" y="3766"/>
                    <a:pt x="465" y="3756"/>
                    <a:pt x="465" y="3744"/>
                  </a:cubicBezTo>
                  <a:lnTo>
                    <a:pt x="465" y="3308"/>
                  </a:lnTo>
                  <a:cubicBezTo>
                    <a:pt x="465" y="3290"/>
                    <a:pt x="477" y="3274"/>
                    <a:pt x="495" y="3269"/>
                  </a:cubicBezTo>
                  <a:lnTo>
                    <a:pt x="679" y="3221"/>
                  </a:lnTo>
                  <a:cubicBezTo>
                    <a:pt x="691" y="3217"/>
                    <a:pt x="704" y="3220"/>
                    <a:pt x="714" y="3228"/>
                  </a:cubicBezTo>
                  <a:cubicBezTo>
                    <a:pt x="723" y="3235"/>
                    <a:pt x="729" y="3247"/>
                    <a:pt x="729" y="3260"/>
                  </a:cubicBezTo>
                  <a:lnTo>
                    <a:pt x="729" y="3729"/>
                  </a:lnTo>
                  <a:close/>
                  <a:moveTo>
                    <a:pt x="1737" y="4948"/>
                  </a:moveTo>
                  <a:cubicBezTo>
                    <a:pt x="1737" y="4960"/>
                    <a:pt x="1731" y="4972"/>
                    <a:pt x="1721" y="4980"/>
                  </a:cubicBezTo>
                  <a:cubicBezTo>
                    <a:pt x="1714" y="4985"/>
                    <a:pt x="1706" y="4988"/>
                    <a:pt x="1697" y="4988"/>
                  </a:cubicBezTo>
                  <a:cubicBezTo>
                    <a:pt x="1693" y="4988"/>
                    <a:pt x="1690" y="4987"/>
                    <a:pt x="1686" y="4986"/>
                  </a:cubicBezTo>
                  <a:lnTo>
                    <a:pt x="1449" y="4920"/>
                  </a:lnTo>
                  <a:cubicBezTo>
                    <a:pt x="1431" y="4916"/>
                    <a:pt x="1419" y="4900"/>
                    <a:pt x="1419" y="4882"/>
                  </a:cubicBezTo>
                  <a:lnTo>
                    <a:pt x="1419" y="4274"/>
                  </a:lnTo>
                  <a:cubicBezTo>
                    <a:pt x="1419" y="4262"/>
                    <a:pt x="1424" y="4251"/>
                    <a:pt x="1432" y="4244"/>
                  </a:cubicBezTo>
                  <a:cubicBezTo>
                    <a:pt x="1441" y="4236"/>
                    <a:pt x="1452" y="4232"/>
                    <a:pt x="1463" y="4233"/>
                  </a:cubicBezTo>
                  <a:lnTo>
                    <a:pt x="1701" y="4257"/>
                  </a:lnTo>
                  <a:cubicBezTo>
                    <a:pt x="1721" y="4259"/>
                    <a:pt x="1737" y="4276"/>
                    <a:pt x="1737" y="4297"/>
                  </a:cubicBezTo>
                  <a:lnTo>
                    <a:pt x="1737" y="4948"/>
                  </a:lnTo>
                  <a:close/>
                  <a:moveTo>
                    <a:pt x="1737" y="3646"/>
                  </a:moveTo>
                  <a:cubicBezTo>
                    <a:pt x="1737" y="3667"/>
                    <a:pt x="1721" y="3684"/>
                    <a:pt x="1700" y="3686"/>
                  </a:cubicBezTo>
                  <a:lnTo>
                    <a:pt x="1463" y="3705"/>
                  </a:lnTo>
                  <a:cubicBezTo>
                    <a:pt x="1462" y="3706"/>
                    <a:pt x="1461" y="3706"/>
                    <a:pt x="1459" y="3706"/>
                  </a:cubicBezTo>
                  <a:cubicBezTo>
                    <a:pt x="1449" y="3706"/>
                    <a:pt x="1440" y="3702"/>
                    <a:pt x="1432" y="3695"/>
                  </a:cubicBezTo>
                  <a:cubicBezTo>
                    <a:pt x="1424" y="3687"/>
                    <a:pt x="1419" y="3677"/>
                    <a:pt x="1419" y="3665"/>
                  </a:cubicBezTo>
                  <a:lnTo>
                    <a:pt x="1419" y="3057"/>
                  </a:lnTo>
                  <a:cubicBezTo>
                    <a:pt x="1419" y="3039"/>
                    <a:pt x="1432" y="3023"/>
                    <a:pt x="1449" y="3018"/>
                  </a:cubicBezTo>
                  <a:lnTo>
                    <a:pt x="1687" y="2956"/>
                  </a:lnTo>
                  <a:cubicBezTo>
                    <a:pt x="1699" y="2953"/>
                    <a:pt x="1712" y="2955"/>
                    <a:pt x="1721" y="2963"/>
                  </a:cubicBezTo>
                  <a:cubicBezTo>
                    <a:pt x="1731" y="2970"/>
                    <a:pt x="1737" y="2982"/>
                    <a:pt x="1737" y="2995"/>
                  </a:cubicBezTo>
                  <a:lnTo>
                    <a:pt x="1737" y="3646"/>
                  </a:lnTo>
                  <a:close/>
                  <a:moveTo>
                    <a:pt x="1737" y="2344"/>
                  </a:moveTo>
                  <a:cubicBezTo>
                    <a:pt x="1737" y="2360"/>
                    <a:pt x="1728" y="2374"/>
                    <a:pt x="1713" y="2381"/>
                  </a:cubicBezTo>
                  <a:lnTo>
                    <a:pt x="1476" y="2486"/>
                  </a:lnTo>
                  <a:cubicBezTo>
                    <a:pt x="1471" y="2488"/>
                    <a:pt x="1465" y="2489"/>
                    <a:pt x="1460" y="2489"/>
                  </a:cubicBezTo>
                  <a:cubicBezTo>
                    <a:pt x="1452" y="2489"/>
                    <a:pt x="1444" y="2487"/>
                    <a:pt x="1437" y="2483"/>
                  </a:cubicBezTo>
                  <a:cubicBezTo>
                    <a:pt x="1426" y="2475"/>
                    <a:pt x="1419" y="2463"/>
                    <a:pt x="1419" y="2449"/>
                  </a:cubicBezTo>
                  <a:lnTo>
                    <a:pt x="1419" y="1841"/>
                  </a:lnTo>
                  <a:cubicBezTo>
                    <a:pt x="1419" y="1827"/>
                    <a:pt x="1426" y="1814"/>
                    <a:pt x="1438" y="1807"/>
                  </a:cubicBezTo>
                  <a:lnTo>
                    <a:pt x="1676" y="1659"/>
                  </a:lnTo>
                  <a:cubicBezTo>
                    <a:pt x="1688" y="1651"/>
                    <a:pt x="1704" y="1651"/>
                    <a:pt x="1716" y="1658"/>
                  </a:cubicBezTo>
                  <a:cubicBezTo>
                    <a:pt x="1729" y="1665"/>
                    <a:pt x="1737" y="1678"/>
                    <a:pt x="1737" y="1693"/>
                  </a:cubicBezTo>
                  <a:lnTo>
                    <a:pt x="1737" y="2344"/>
                  </a:lnTo>
                  <a:lnTo>
                    <a:pt x="1737" y="2344"/>
                  </a:lnTo>
                  <a:close/>
                  <a:moveTo>
                    <a:pt x="2329" y="5112"/>
                  </a:moveTo>
                  <a:cubicBezTo>
                    <a:pt x="2329" y="5124"/>
                    <a:pt x="2323" y="5136"/>
                    <a:pt x="2313" y="5144"/>
                  </a:cubicBezTo>
                  <a:cubicBezTo>
                    <a:pt x="2306" y="5149"/>
                    <a:pt x="2297" y="5152"/>
                    <a:pt x="2289" y="5152"/>
                  </a:cubicBezTo>
                  <a:cubicBezTo>
                    <a:pt x="2285" y="5152"/>
                    <a:pt x="2281" y="5152"/>
                    <a:pt x="2278" y="5151"/>
                  </a:cubicBezTo>
                  <a:lnTo>
                    <a:pt x="1960" y="5062"/>
                  </a:lnTo>
                  <a:cubicBezTo>
                    <a:pt x="1942" y="5058"/>
                    <a:pt x="1930" y="5042"/>
                    <a:pt x="1930" y="5024"/>
                  </a:cubicBezTo>
                  <a:lnTo>
                    <a:pt x="1930" y="4323"/>
                  </a:lnTo>
                  <a:cubicBezTo>
                    <a:pt x="1930" y="4312"/>
                    <a:pt x="1935" y="4301"/>
                    <a:pt x="1943" y="4293"/>
                  </a:cubicBezTo>
                  <a:cubicBezTo>
                    <a:pt x="1952" y="4286"/>
                    <a:pt x="1963" y="4282"/>
                    <a:pt x="1974" y="4283"/>
                  </a:cubicBezTo>
                  <a:lnTo>
                    <a:pt x="2292" y="4314"/>
                  </a:lnTo>
                  <a:cubicBezTo>
                    <a:pt x="2313" y="4316"/>
                    <a:pt x="2329" y="4334"/>
                    <a:pt x="2329" y="4354"/>
                  </a:cubicBezTo>
                  <a:lnTo>
                    <a:pt x="2329" y="5112"/>
                  </a:lnTo>
                  <a:close/>
                  <a:moveTo>
                    <a:pt x="2329" y="3597"/>
                  </a:moveTo>
                  <a:cubicBezTo>
                    <a:pt x="2329" y="3618"/>
                    <a:pt x="2313" y="3635"/>
                    <a:pt x="2292" y="3637"/>
                  </a:cubicBezTo>
                  <a:lnTo>
                    <a:pt x="1974" y="3663"/>
                  </a:lnTo>
                  <a:cubicBezTo>
                    <a:pt x="1973" y="3663"/>
                    <a:pt x="1971" y="3664"/>
                    <a:pt x="1970" y="3664"/>
                  </a:cubicBezTo>
                  <a:cubicBezTo>
                    <a:pt x="1960" y="3664"/>
                    <a:pt x="1951" y="3660"/>
                    <a:pt x="1943" y="3653"/>
                  </a:cubicBezTo>
                  <a:cubicBezTo>
                    <a:pt x="1935" y="3645"/>
                    <a:pt x="1930" y="3634"/>
                    <a:pt x="1930" y="3623"/>
                  </a:cubicBezTo>
                  <a:lnTo>
                    <a:pt x="1930" y="2923"/>
                  </a:lnTo>
                  <a:cubicBezTo>
                    <a:pt x="1930" y="2905"/>
                    <a:pt x="1942" y="2889"/>
                    <a:pt x="1960" y="2884"/>
                  </a:cubicBezTo>
                  <a:lnTo>
                    <a:pt x="2278" y="2800"/>
                  </a:lnTo>
                  <a:cubicBezTo>
                    <a:pt x="2290" y="2797"/>
                    <a:pt x="2303" y="2800"/>
                    <a:pt x="2313" y="2807"/>
                  </a:cubicBezTo>
                  <a:cubicBezTo>
                    <a:pt x="2323" y="2815"/>
                    <a:pt x="2329" y="2827"/>
                    <a:pt x="2329" y="2839"/>
                  </a:cubicBezTo>
                  <a:lnTo>
                    <a:pt x="2329" y="3597"/>
                  </a:lnTo>
                  <a:lnTo>
                    <a:pt x="2329" y="3597"/>
                  </a:lnTo>
                  <a:close/>
                  <a:moveTo>
                    <a:pt x="2329" y="2082"/>
                  </a:moveTo>
                  <a:cubicBezTo>
                    <a:pt x="2329" y="2098"/>
                    <a:pt x="2319" y="2112"/>
                    <a:pt x="2305" y="2119"/>
                  </a:cubicBezTo>
                  <a:lnTo>
                    <a:pt x="1987" y="2260"/>
                  </a:lnTo>
                  <a:cubicBezTo>
                    <a:pt x="1982" y="2262"/>
                    <a:pt x="1976" y="2263"/>
                    <a:pt x="1970" y="2263"/>
                  </a:cubicBezTo>
                  <a:cubicBezTo>
                    <a:pt x="1963" y="2263"/>
                    <a:pt x="1955" y="2261"/>
                    <a:pt x="1949" y="2257"/>
                  </a:cubicBezTo>
                  <a:cubicBezTo>
                    <a:pt x="1937" y="2249"/>
                    <a:pt x="1930" y="2236"/>
                    <a:pt x="1930" y="2223"/>
                  </a:cubicBezTo>
                  <a:lnTo>
                    <a:pt x="1930" y="1523"/>
                  </a:lnTo>
                  <a:cubicBezTo>
                    <a:pt x="1930" y="1509"/>
                    <a:pt x="1938" y="1496"/>
                    <a:pt x="1949" y="1489"/>
                  </a:cubicBezTo>
                  <a:lnTo>
                    <a:pt x="2267" y="1290"/>
                  </a:lnTo>
                  <a:cubicBezTo>
                    <a:pt x="2280" y="1282"/>
                    <a:pt x="2295" y="1282"/>
                    <a:pt x="2308" y="1289"/>
                  </a:cubicBezTo>
                  <a:cubicBezTo>
                    <a:pt x="2321" y="1296"/>
                    <a:pt x="2329" y="1310"/>
                    <a:pt x="2329" y="1324"/>
                  </a:cubicBezTo>
                  <a:lnTo>
                    <a:pt x="2329" y="2082"/>
                  </a:lnTo>
                  <a:lnTo>
                    <a:pt x="2329" y="2082"/>
                  </a:lnTo>
                  <a:close/>
                  <a:moveTo>
                    <a:pt x="3152" y="5341"/>
                  </a:moveTo>
                  <a:cubicBezTo>
                    <a:pt x="3152" y="5352"/>
                    <a:pt x="3147" y="5364"/>
                    <a:pt x="3139" y="5372"/>
                  </a:cubicBezTo>
                  <a:cubicBezTo>
                    <a:pt x="3124" y="5387"/>
                    <a:pt x="3104" y="5387"/>
                    <a:pt x="3098" y="5387"/>
                  </a:cubicBezTo>
                  <a:lnTo>
                    <a:pt x="3097" y="5387"/>
                  </a:lnTo>
                  <a:cubicBezTo>
                    <a:pt x="3018" y="5387"/>
                    <a:pt x="2710" y="5276"/>
                    <a:pt x="2650" y="5254"/>
                  </a:cubicBezTo>
                  <a:cubicBezTo>
                    <a:pt x="2634" y="5248"/>
                    <a:pt x="2623" y="5233"/>
                    <a:pt x="2623" y="5216"/>
                  </a:cubicBezTo>
                  <a:lnTo>
                    <a:pt x="2623" y="4391"/>
                  </a:lnTo>
                  <a:cubicBezTo>
                    <a:pt x="2623" y="4380"/>
                    <a:pt x="2628" y="4369"/>
                    <a:pt x="2636" y="4361"/>
                  </a:cubicBezTo>
                  <a:cubicBezTo>
                    <a:pt x="2645" y="4354"/>
                    <a:pt x="2656" y="4350"/>
                    <a:pt x="2667" y="4351"/>
                  </a:cubicBezTo>
                  <a:lnTo>
                    <a:pt x="3115" y="4395"/>
                  </a:lnTo>
                  <a:cubicBezTo>
                    <a:pt x="3136" y="4397"/>
                    <a:pt x="3152" y="4414"/>
                    <a:pt x="3152" y="4435"/>
                  </a:cubicBezTo>
                  <a:cubicBezTo>
                    <a:pt x="3152" y="4444"/>
                    <a:pt x="3152" y="5302"/>
                    <a:pt x="3152" y="5341"/>
                  </a:cubicBezTo>
                  <a:close/>
                  <a:moveTo>
                    <a:pt x="3152" y="3529"/>
                  </a:moveTo>
                  <a:cubicBezTo>
                    <a:pt x="3152" y="3550"/>
                    <a:pt x="3136" y="3567"/>
                    <a:pt x="3115" y="3569"/>
                  </a:cubicBezTo>
                  <a:lnTo>
                    <a:pt x="2667" y="3606"/>
                  </a:lnTo>
                  <a:cubicBezTo>
                    <a:pt x="2665" y="3606"/>
                    <a:pt x="2664" y="3606"/>
                    <a:pt x="2663" y="3606"/>
                  </a:cubicBezTo>
                  <a:cubicBezTo>
                    <a:pt x="2653" y="3606"/>
                    <a:pt x="2643" y="3602"/>
                    <a:pt x="2636" y="3595"/>
                  </a:cubicBezTo>
                  <a:cubicBezTo>
                    <a:pt x="2628" y="3588"/>
                    <a:pt x="2623" y="3577"/>
                    <a:pt x="2623" y="3566"/>
                  </a:cubicBezTo>
                  <a:lnTo>
                    <a:pt x="2623" y="2741"/>
                  </a:lnTo>
                  <a:cubicBezTo>
                    <a:pt x="2623" y="2722"/>
                    <a:pt x="2635" y="2706"/>
                    <a:pt x="2653" y="2702"/>
                  </a:cubicBezTo>
                  <a:lnTo>
                    <a:pt x="3101" y="2584"/>
                  </a:lnTo>
                  <a:cubicBezTo>
                    <a:pt x="3113" y="2581"/>
                    <a:pt x="3126" y="2583"/>
                    <a:pt x="3136" y="2591"/>
                  </a:cubicBezTo>
                  <a:cubicBezTo>
                    <a:pt x="3146" y="2599"/>
                    <a:pt x="3152" y="2610"/>
                    <a:pt x="3152" y="2623"/>
                  </a:cubicBezTo>
                  <a:lnTo>
                    <a:pt x="3152" y="3529"/>
                  </a:lnTo>
                  <a:lnTo>
                    <a:pt x="3152" y="3529"/>
                  </a:lnTo>
                  <a:close/>
                  <a:moveTo>
                    <a:pt x="3152" y="1717"/>
                  </a:moveTo>
                  <a:cubicBezTo>
                    <a:pt x="3152" y="1733"/>
                    <a:pt x="3142" y="1748"/>
                    <a:pt x="3128" y="1754"/>
                  </a:cubicBezTo>
                  <a:lnTo>
                    <a:pt x="2680" y="1953"/>
                  </a:lnTo>
                  <a:cubicBezTo>
                    <a:pt x="2674" y="1955"/>
                    <a:pt x="2669" y="1956"/>
                    <a:pt x="2663" y="1956"/>
                  </a:cubicBezTo>
                  <a:cubicBezTo>
                    <a:pt x="2656" y="1956"/>
                    <a:pt x="2648" y="1954"/>
                    <a:pt x="2641" y="1950"/>
                  </a:cubicBezTo>
                  <a:cubicBezTo>
                    <a:pt x="2630" y="1942"/>
                    <a:pt x="2623" y="1930"/>
                    <a:pt x="2623" y="1916"/>
                  </a:cubicBezTo>
                  <a:lnTo>
                    <a:pt x="2623" y="1091"/>
                  </a:lnTo>
                  <a:cubicBezTo>
                    <a:pt x="2623" y="1077"/>
                    <a:pt x="2630" y="1064"/>
                    <a:pt x="2642" y="1057"/>
                  </a:cubicBezTo>
                  <a:lnTo>
                    <a:pt x="3090" y="777"/>
                  </a:lnTo>
                  <a:cubicBezTo>
                    <a:pt x="3103" y="769"/>
                    <a:pt x="3118" y="769"/>
                    <a:pt x="3131" y="776"/>
                  </a:cubicBezTo>
                  <a:cubicBezTo>
                    <a:pt x="3144" y="783"/>
                    <a:pt x="3152" y="797"/>
                    <a:pt x="3152" y="811"/>
                  </a:cubicBezTo>
                  <a:lnTo>
                    <a:pt x="3152" y="1717"/>
                  </a:lnTo>
                  <a:lnTo>
                    <a:pt x="3152" y="1717"/>
                  </a:lnTo>
                  <a:close/>
                  <a:moveTo>
                    <a:pt x="4934" y="1266"/>
                  </a:moveTo>
                  <a:cubicBezTo>
                    <a:pt x="4934" y="1252"/>
                    <a:pt x="4941" y="1240"/>
                    <a:pt x="4952" y="1232"/>
                  </a:cubicBezTo>
                  <a:cubicBezTo>
                    <a:pt x="4963" y="1225"/>
                    <a:pt x="4978" y="1224"/>
                    <a:pt x="4990" y="1229"/>
                  </a:cubicBezTo>
                  <a:lnTo>
                    <a:pt x="5469" y="1436"/>
                  </a:lnTo>
                  <a:cubicBezTo>
                    <a:pt x="5483" y="1442"/>
                    <a:pt x="5493" y="1457"/>
                    <a:pt x="5493" y="1473"/>
                  </a:cubicBezTo>
                  <a:lnTo>
                    <a:pt x="5493" y="2187"/>
                  </a:lnTo>
                  <a:cubicBezTo>
                    <a:pt x="5493" y="2200"/>
                    <a:pt x="5487" y="2212"/>
                    <a:pt x="5477" y="2220"/>
                  </a:cubicBezTo>
                  <a:cubicBezTo>
                    <a:pt x="5470" y="2225"/>
                    <a:pt x="5461" y="2228"/>
                    <a:pt x="5453" y="2228"/>
                  </a:cubicBezTo>
                  <a:cubicBezTo>
                    <a:pt x="5449" y="2228"/>
                    <a:pt x="5445" y="2227"/>
                    <a:pt x="5441" y="2226"/>
                  </a:cubicBezTo>
                  <a:lnTo>
                    <a:pt x="4963" y="2079"/>
                  </a:lnTo>
                  <a:cubicBezTo>
                    <a:pt x="4946" y="2074"/>
                    <a:pt x="4934" y="2058"/>
                    <a:pt x="4934" y="2040"/>
                  </a:cubicBezTo>
                  <a:lnTo>
                    <a:pt x="4934" y="1266"/>
                  </a:lnTo>
                  <a:lnTo>
                    <a:pt x="4934" y="1266"/>
                  </a:lnTo>
                  <a:close/>
                  <a:moveTo>
                    <a:pt x="4934" y="2815"/>
                  </a:moveTo>
                  <a:cubicBezTo>
                    <a:pt x="4934" y="2803"/>
                    <a:pt x="4939" y="2791"/>
                    <a:pt x="4948" y="2784"/>
                  </a:cubicBezTo>
                  <a:cubicBezTo>
                    <a:pt x="4958" y="2776"/>
                    <a:pt x="4970" y="2773"/>
                    <a:pt x="4981" y="2775"/>
                  </a:cubicBezTo>
                  <a:lnTo>
                    <a:pt x="5460" y="2862"/>
                  </a:lnTo>
                  <a:cubicBezTo>
                    <a:pt x="5479" y="2866"/>
                    <a:pt x="5493" y="2882"/>
                    <a:pt x="5493" y="2902"/>
                  </a:cubicBezTo>
                  <a:lnTo>
                    <a:pt x="5493" y="3623"/>
                  </a:lnTo>
                  <a:cubicBezTo>
                    <a:pt x="5493" y="3634"/>
                    <a:pt x="5488" y="3645"/>
                    <a:pt x="5480" y="3653"/>
                  </a:cubicBezTo>
                  <a:cubicBezTo>
                    <a:pt x="5473" y="3660"/>
                    <a:pt x="5463" y="3664"/>
                    <a:pt x="5453" y="3664"/>
                  </a:cubicBezTo>
                  <a:cubicBezTo>
                    <a:pt x="5452" y="3664"/>
                    <a:pt x="5451" y="3663"/>
                    <a:pt x="5450" y="3663"/>
                  </a:cubicBezTo>
                  <a:lnTo>
                    <a:pt x="4971" y="3629"/>
                  </a:lnTo>
                  <a:cubicBezTo>
                    <a:pt x="4950" y="3628"/>
                    <a:pt x="4934" y="3610"/>
                    <a:pt x="4934" y="3589"/>
                  </a:cubicBezTo>
                  <a:lnTo>
                    <a:pt x="4934" y="2815"/>
                  </a:lnTo>
                  <a:close/>
                  <a:moveTo>
                    <a:pt x="3688" y="727"/>
                  </a:moveTo>
                  <a:cubicBezTo>
                    <a:pt x="3688" y="714"/>
                    <a:pt x="3695" y="701"/>
                    <a:pt x="3706" y="694"/>
                  </a:cubicBezTo>
                  <a:cubicBezTo>
                    <a:pt x="3718" y="686"/>
                    <a:pt x="3732" y="685"/>
                    <a:pt x="3744" y="690"/>
                  </a:cubicBezTo>
                  <a:lnTo>
                    <a:pt x="4424" y="984"/>
                  </a:lnTo>
                  <a:cubicBezTo>
                    <a:pt x="4439" y="991"/>
                    <a:pt x="4449" y="1005"/>
                    <a:pt x="4449" y="1021"/>
                  </a:cubicBezTo>
                  <a:lnTo>
                    <a:pt x="4449" y="1867"/>
                  </a:lnTo>
                  <a:cubicBezTo>
                    <a:pt x="4449" y="1879"/>
                    <a:pt x="4442" y="1891"/>
                    <a:pt x="4432" y="1899"/>
                  </a:cubicBezTo>
                  <a:cubicBezTo>
                    <a:pt x="4425" y="1904"/>
                    <a:pt x="4417" y="1907"/>
                    <a:pt x="4408" y="1907"/>
                  </a:cubicBezTo>
                  <a:cubicBezTo>
                    <a:pt x="4404" y="1907"/>
                    <a:pt x="4400" y="1906"/>
                    <a:pt x="4396" y="1905"/>
                  </a:cubicBezTo>
                  <a:lnTo>
                    <a:pt x="3717" y="1696"/>
                  </a:lnTo>
                  <a:cubicBezTo>
                    <a:pt x="3700" y="1691"/>
                    <a:pt x="3688" y="1675"/>
                    <a:pt x="3688" y="1658"/>
                  </a:cubicBezTo>
                  <a:lnTo>
                    <a:pt x="3688" y="727"/>
                  </a:lnTo>
                  <a:lnTo>
                    <a:pt x="3688" y="727"/>
                  </a:lnTo>
                  <a:close/>
                  <a:moveTo>
                    <a:pt x="3688" y="3518"/>
                  </a:moveTo>
                  <a:lnTo>
                    <a:pt x="3688" y="2588"/>
                  </a:lnTo>
                  <a:cubicBezTo>
                    <a:pt x="3688" y="2576"/>
                    <a:pt x="3694" y="2564"/>
                    <a:pt x="3703" y="2557"/>
                  </a:cubicBezTo>
                  <a:cubicBezTo>
                    <a:pt x="3712" y="2549"/>
                    <a:pt x="3724" y="2546"/>
                    <a:pt x="3736" y="2548"/>
                  </a:cubicBezTo>
                  <a:lnTo>
                    <a:pt x="4415" y="2672"/>
                  </a:lnTo>
                  <a:cubicBezTo>
                    <a:pt x="4434" y="2676"/>
                    <a:pt x="4448" y="2692"/>
                    <a:pt x="4448" y="2712"/>
                  </a:cubicBezTo>
                  <a:lnTo>
                    <a:pt x="4448" y="3557"/>
                  </a:lnTo>
                  <a:cubicBezTo>
                    <a:pt x="4448" y="3568"/>
                    <a:pt x="4444" y="3579"/>
                    <a:pt x="4436" y="3586"/>
                  </a:cubicBezTo>
                  <a:cubicBezTo>
                    <a:pt x="4428" y="3593"/>
                    <a:pt x="4418" y="3597"/>
                    <a:pt x="4408" y="3597"/>
                  </a:cubicBezTo>
                  <a:cubicBezTo>
                    <a:pt x="4407" y="3597"/>
                    <a:pt x="4407" y="3597"/>
                    <a:pt x="4406" y="3597"/>
                  </a:cubicBezTo>
                  <a:lnTo>
                    <a:pt x="3726" y="3558"/>
                  </a:lnTo>
                  <a:cubicBezTo>
                    <a:pt x="3705" y="3557"/>
                    <a:pt x="3688" y="3539"/>
                    <a:pt x="3688" y="3518"/>
                  </a:cubicBezTo>
                  <a:close/>
                  <a:moveTo>
                    <a:pt x="5014" y="6300"/>
                  </a:moveTo>
                  <a:cubicBezTo>
                    <a:pt x="5014" y="6317"/>
                    <a:pt x="5004" y="6331"/>
                    <a:pt x="4989" y="6338"/>
                  </a:cubicBezTo>
                  <a:lnTo>
                    <a:pt x="4099" y="6676"/>
                  </a:lnTo>
                  <a:cubicBezTo>
                    <a:pt x="4094" y="6677"/>
                    <a:pt x="4089" y="6678"/>
                    <a:pt x="4085" y="6678"/>
                  </a:cubicBezTo>
                  <a:cubicBezTo>
                    <a:pt x="4077" y="6678"/>
                    <a:pt x="4069" y="6676"/>
                    <a:pt x="4062" y="6671"/>
                  </a:cubicBezTo>
                  <a:cubicBezTo>
                    <a:pt x="4051" y="6664"/>
                    <a:pt x="4045" y="6651"/>
                    <a:pt x="4045" y="6638"/>
                  </a:cubicBezTo>
                  <a:lnTo>
                    <a:pt x="4045" y="4424"/>
                  </a:lnTo>
                  <a:cubicBezTo>
                    <a:pt x="4045" y="4403"/>
                    <a:pt x="4061" y="4385"/>
                    <a:pt x="4082" y="4384"/>
                  </a:cubicBezTo>
                  <a:lnTo>
                    <a:pt x="4972" y="4323"/>
                  </a:lnTo>
                  <a:cubicBezTo>
                    <a:pt x="4983" y="4323"/>
                    <a:pt x="4994" y="4327"/>
                    <a:pt x="5002" y="4334"/>
                  </a:cubicBezTo>
                  <a:cubicBezTo>
                    <a:pt x="5010" y="4342"/>
                    <a:pt x="5015" y="4352"/>
                    <a:pt x="5015" y="4364"/>
                  </a:cubicBezTo>
                  <a:lnTo>
                    <a:pt x="5015" y="6300"/>
                  </a:lnTo>
                  <a:lnTo>
                    <a:pt x="5014" y="6300"/>
                  </a:lnTo>
                  <a:close/>
                  <a:moveTo>
                    <a:pt x="6087" y="5892"/>
                  </a:moveTo>
                  <a:cubicBezTo>
                    <a:pt x="6087" y="5909"/>
                    <a:pt x="6076" y="5924"/>
                    <a:pt x="6061" y="5930"/>
                  </a:cubicBezTo>
                  <a:lnTo>
                    <a:pt x="5467" y="6156"/>
                  </a:lnTo>
                  <a:cubicBezTo>
                    <a:pt x="5462" y="6157"/>
                    <a:pt x="5458" y="6158"/>
                    <a:pt x="5453" y="6158"/>
                  </a:cubicBezTo>
                  <a:cubicBezTo>
                    <a:pt x="5445" y="6158"/>
                    <a:pt x="5437" y="6156"/>
                    <a:pt x="5430" y="6151"/>
                  </a:cubicBezTo>
                  <a:cubicBezTo>
                    <a:pt x="5419" y="6144"/>
                    <a:pt x="5413" y="6131"/>
                    <a:pt x="5413" y="6118"/>
                  </a:cubicBezTo>
                  <a:lnTo>
                    <a:pt x="5413" y="4331"/>
                  </a:lnTo>
                  <a:cubicBezTo>
                    <a:pt x="5413" y="4310"/>
                    <a:pt x="5429" y="4293"/>
                    <a:pt x="5450" y="4291"/>
                  </a:cubicBezTo>
                  <a:lnTo>
                    <a:pt x="6044" y="4251"/>
                  </a:lnTo>
                  <a:cubicBezTo>
                    <a:pt x="6055" y="4250"/>
                    <a:pt x="6066" y="4254"/>
                    <a:pt x="6074" y="4262"/>
                  </a:cubicBezTo>
                  <a:cubicBezTo>
                    <a:pt x="6082" y="4269"/>
                    <a:pt x="6087" y="4280"/>
                    <a:pt x="6087" y="4291"/>
                  </a:cubicBezTo>
                  <a:lnTo>
                    <a:pt x="6087" y="5892"/>
                  </a:lnTo>
                  <a:close/>
                  <a:moveTo>
                    <a:pt x="6258" y="3660"/>
                  </a:moveTo>
                  <a:cubicBezTo>
                    <a:pt x="6258" y="3671"/>
                    <a:pt x="6253" y="3682"/>
                    <a:pt x="6245" y="3690"/>
                  </a:cubicBezTo>
                  <a:cubicBezTo>
                    <a:pt x="6238" y="3697"/>
                    <a:pt x="6228" y="3701"/>
                    <a:pt x="6218" y="3701"/>
                  </a:cubicBezTo>
                  <a:lnTo>
                    <a:pt x="6215" y="3701"/>
                  </a:lnTo>
                  <a:lnTo>
                    <a:pt x="5860" y="3680"/>
                  </a:lnTo>
                  <a:cubicBezTo>
                    <a:pt x="5839" y="3679"/>
                    <a:pt x="5822" y="3662"/>
                    <a:pt x="5822" y="3640"/>
                  </a:cubicBezTo>
                  <a:lnTo>
                    <a:pt x="5822" y="2977"/>
                  </a:lnTo>
                  <a:cubicBezTo>
                    <a:pt x="5822" y="2965"/>
                    <a:pt x="5828" y="2953"/>
                    <a:pt x="5837" y="2946"/>
                  </a:cubicBezTo>
                  <a:cubicBezTo>
                    <a:pt x="5846" y="2938"/>
                    <a:pt x="5858" y="2935"/>
                    <a:pt x="5870" y="2937"/>
                  </a:cubicBezTo>
                  <a:lnTo>
                    <a:pt x="6225" y="3002"/>
                  </a:lnTo>
                  <a:cubicBezTo>
                    <a:pt x="6244" y="3005"/>
                    <a:pt x="6258" y="3022"/>
                    <a:pt x="6258" y="3041"/>
                  </a:cubicBezTo>
                  <a:lnTo>
                    <a:pt x="6258" y="3660"/>
                  </a:lnTo>
                  <a:lnTo>
                    <a:pt x="6258" y="3660"/>
                  </a:lnTo>
                  <a:close/>
                  <a:moveTo>
                    <a:pt x="6258" y="2422"/>
                  </a:moveTo>
                  <a:cubicBezTo>
                    <a:pt x="6258" y="2435"/>
                    <a:pt x="6252" y="2447"/>
                    <a:pt x="6242" y="2455"/>
                  </a:cubicBezTo>
                  <a:cubicBezTo>
                    <a:pt x="6235" y="2460"/>
                    <a:pt x="6226" y="2463"/>
                    <a:pt x="6218" y="2463"/>
                  </a:cubicBezTo>
                  <a:cubicBezTo>
                    <a:pt x="6214" y="2463"/>
                    <a:pt x="6210" y="2462"/>
                    <a:pt x="6206" y="2461"/>
                  </a:cubicBezTo>
                  <a:lnTo>
                    <a:pt x="5851" y="2352"/>
                  </a:lnTo>
                  <a:cubicBezTo>
                    <a:pt x="5834" y="2346"/>
                    <a:pt x="5823" y="2331"/>
                    <a:pt x="5823" y="2313"/>
                  </a:cubicBezTo>
                  <a:lnTo>
                    <a:pt x="5823" y="1650"/>
                  </a:lnTo>
                  <a:cubicBezTo>
                    <a:pt x="5823" y="1636"/>
                    <a:pt x="5829" y="1624"/>
                    <a:pt x="5841" y="1616"/>
                  </a:cubicBezTo>
                  <a:cubicBezTo>
                    <a:pt x="5852" y="1609"/>
                    <a:pt x="5866" y="1608"/>
                    <a:pt x="5879" y="1613"/>
                  </a:cubicBezTo>
                  <a:lnTo>
                    <a:pt x="6234" y="1766"/>
                  </a:lnTo>
                  <a:cubicBezTo>
                    <a:pt x="6249" y="1773"/>
                    <a:pt x="6258" y="1787"/>
                    <a:pt x="6258" y="1803"/>
                  </a:cubicBezTo>
                  <a:lnTo>
                    <a:pt x="6258" y="2422"/>
                  </a:lnTo>
                  <a:lnTo>
                    <a:pt x="6258" y="2422"/>
                  </a:lnTo>
                  <a:close/>
                  <a:moveTo>
                    <a:pt x="6968" y="4762"/>
                  </a:moveTo>
                  <a:cubicBezTo>
                    <a:pt x="6968" y="4781"/>
                    <a:pt x="6954" y="4798"/>
                    <a:pt x="6935" y="4801"/>
                  </a:cubicBezTo>
                  <a:lnTo>
                    <a:pt x="6677" y="4851"/>
                  </a:lnTo>
                  <a:cubicBezTo>
                    <a:pt x="6674" y="4852"/>
                    <a:pt x="6672" y="4852"/>
                    <a:pt x="6669" y="4852"/>
                  </a:cubicBezTo>
                  <a:cubicBezTo>
                    <a:pt x="6660" y="4852"/>
                    <a:pt x="6651" y="4848"/>
                    <a:pt x="6644" y="4842"/>
                  </a:cubicBezTo>
                  <a:cubicBezTo>
                    <a:pt x="6635" y="4835"/>
                    <a:pt x="6629" y="4824"/>
                    <a:pt x="6629" y="4812"/>
                  </a:cubicBezTo>
                  <a:lnTo>
                    <a:pt x="6629" y="4249"/>
                  </a:lnTo>
                  <a:cubicBezTo>
                    <a:pt x="6629" y="4228"/>
                    <a:pt x="6646" y="4210"/>
                    <a:pt x="6667" y="4209"/>
                  </a:cubicBezTo>
                  <a:lnTo>
                    <a:pt x="6925" y="4191"/>
                  </a:lnTo>
                  <a:cubicBezTo>
                    <a:pt x="6936" y="4191"/>
                    <a:pt x="6947" y="4195"/>
                    <a:pt x="6955" y="4202"/>
                  </a:cubicBezTo>
                  <a:cubicBezTo>
                    <a:pt x="6963" y="4210"/>
                    <a:pt x="6968" y="4220"/>
                    <a:pt x="6968" y="4232"/>
                  </a:cubicBezTo>
                  <a:lnTo>
                    <a:pt x="6968" y="4762"/>
                  </a:lnTo>
                  <a:lnTo>
                    <a:pt x="6968" y="4762"/>
                  </a:lnTo>
                  <a:close/>
                  <a:moveTo>
                    <a:pt x="6968" y="3701"/>
                  </a:moveTo>
                  <a:cubicBezTo>
                    <a:pt x="6968" y="3712"/>
                    <a:pt x="6963" y="3723"/>
                    <a:pt x="6955" y="3730"/>
                  </a:cubicBezTo>
                  <a:cubicBezTo>
                    <a:pt x="6947" y="3737"/>
                    <a:pt x="6938" y="3741"/>
                    <a:pt x="6927" y="3741"/>
                  </a:cubicBezTo>
                  <a:lnTo>
                    <a:pt x="6925" y="3741"/>
                  </a:lnTo>
                  <a:lnTo>
                    <a:pt x="6667" y="3726"/>
                  </a:lnTo>
                  <a:cubicBezTo>
                    <a:pt x="6646" y="3725"/>
                    <a:pt x="6629" y="3708"/>
                    <a:pt x="6629" y="3686"/>
                  </a:cubicBezTo>
                  <a:lnTo>
                    <a:pt x="6629" y="3124"/>
                  </a:lnTo>
                  <a:cubicBezTo>
                    <a:pt x="6629" y="3112"/>
                    <a:pt x="6634" y="3101"/>
                    <a:pt x="6644" y="3093"/>
                  </a:cubicBezTo>
                  <a:cubicBezTo>
                    <a:pt x="6653" y="3085"/>
                    <a:pt x="6665" y="3082"/>
                    <a:pt x="6677" y="3084"/>
                  </a:cubicBezTo>
                  <a:lnTo>
                    <a:pt x="6934" y="3131"/>
                  </a:lnTo>
                  <a:cubicBezTo>
                    <a:pt x="6953" y="3135"/>
                    <a:pt x="6967" y="3151"/>
                    <a:pt x="6967" y="3171"/>
                  </a:cubicBezTo>
                  <a:lnTo>
                    <a:pt x="6967" y="3701"/>
                  </a:lnTo>
                  <a:lnTo>
                    <a:pt x="6968" y="3701"/>
                  </a:lnTo>
                  <a:close/>
                  <a:moveTo>
                    <a:pt x="7404" y="4678"/>
                  </a:moveTo>
                  <a:cubicBezTo>
                    <a:pt x="7404" y="4697"/>
                    <a:pt x="7390" y="4714"/>
                    <a:pt x="7371" y="4717"/>
                  </a:cubicBezTo>
                  <a:lnTo>
                    <a:pt x="7165" y="4757"/>
                  </a:lnTo>
                  <a:cubicBezTo>
                    <a:pt x="7162" y="4757"/>
                    <a:pt x="7160" y="4758"/>
                    <a:pt x="7157" y="4758"/>
                  </a:cubicBezTo>
                  <a:cubicBezTo>
                    <a:pt x="7148" y="4758"/>
                    <a:pt x="7139" y="4754"/>
                    <a:pt x="7132" y="4748"/>
                  </a:cubicBezTo>
                  <a:cubicBezTo>
                    <a:pt x="7122" y="4741"/>
                    <a:pt x="7117" y="4729"/>
                    <a:pt x="7117" y="4717"/>
                  </a:cubicBezTo>
                  <a:lnTo>
                    <a:pt x="7117" y="4216"/>
                  </a:lnTo>
                  <a:cubicBezTo>
                    <a:pt x="7117" y="4195"/>
                    <a:pt x="7134" y="4177"/>
                    <a:pt x="7155" y="4176"/>
                  </a:cubicBezTo>
                  <a:lnTo>
                    <a:pt x="7361" y="4162"/>
                  </a:lnTo>
                  <a:cubicBezTo>
                    <a:pt x="7372" y="4161"/>
                    <a:pt x="7383" y="4165"/>
                    <a:pt x="7391" y="4172"/>
                  </a:cubicBezTo>
                  <a:cubicBezTo>
                    <a:pt x="7399" y="4180"/>
                    <a:pt x="7404" y="4191"/>
                    <a:pt x="7404" y="4202"/>
                  </a:cubicBezTo>
                  <a:lnTo>
                    <a:pt x="7404" y="4678"/>
                  </a:lnTo>
                  <a:lnTo>
                    <a:pt x="7404" y="4678"/>
                  </a:lnTo>
                  <a:close/>
                  <a:moveTo>
                    <a:pt x="7404" y="3726"/>
                  </a:moveTo>
                  <a:cubicBezTo>
                    <a:pt x="7404" y="3737"/>
                    <a:pt x="7399" y="3748"/>
                    <a:pt x="7391" y="3755"/>
                  </a:cubicBezTo>
                  <a:cubicBezTo>
                    <a:pt x="7384" y="3762"/>
                    <a:pt x="7374" y="3766"/>
                    <a:pt x="7364" y="3766"/>
                  </a:cubicBezTo>
                  <a:cubicBezTo>
                    <a:pt x="7363" y="3766"/>
                    <a:pt x="7362" y="3766"/>
                    <a:pt x="7361" y="3766"/>
                  </a:cubicBezTo>
                  <a:lnTo>
                    <a:pt x="7155" y="3754"/>
                  </a:lnTo>
                  <a:cubicBezTo>
                    <a:pt x="7134" y="3753"/>
                    <a:pt x="7117" y="3736"/>
                    <a:pt x="7117" y="3714"/>
                  </a:cubicBezTo>
                  <a:lnTo>
                    <a:pt x="7117" y="3219"/>
                  </a:lnTo>
                  <a:cubicBezTo>
                    <a:pt x="7117" y="3207"/>
                    <a:pt x="7122" y="3196"/>
                    <a:pt x="7131" y="3188"/>
                  </a:cubicBezTo>
                  <a:cubicBezTo>
                    <a:pt x="7140" y="3181"/>
                    <a:pt x="7152" y="3177"/>
                    <a:pt x="7164" y="3179"/>
                  </a:cubicBezTo>
                  <a:lnTo>
                    <a:pt x="7370" y="3210"/>
                  </a:lnTo>
                  <a:cubicBezTo>
                    <a:pt x="7390" y="3213"/>
                    <a:pt x="7404" y="3230"/>
                    <a:pt x="7404" y="3250"/>
                  </a:cubicBezTo>
                  <a:lnTo>
                    <a:pt x="7404" y="3726"/>
                  </a:lnTo>
                  <a:lnTo>
                    <a:pt x="7404" y="372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81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grpSp>
          <p:nvGrpSpPr>
            <p:cNvPr id="91" name="组合 90">
              <a:extLst>
                <a:ext uri="{FF2B5EF4-FFF2-40B4-BE49-F238E27FC236}">
                  <a16:creationId xmlns:a16="http://schemas.microsoft.com/office/drawing/2014/main" xmlns="" id="{97D54E04-3FD4-4598-B2D5-C99BBADC0169}"/>
                </a:ext>
              </a:extLst>
            </p:cNvPr>
            <p:cNvGrpSpPr/>
            <p:nvPr/>
          </p:nvGrpSpPr>
          <p:grpSpPr>
            <a:xfrm>
              <a:off x="1539260" y="4304553"/>
              <a:ext cx="1953171" cy="854177"/>
              <a:chOff x="1849034" y="4304553"/>
              <a:chExt cx="1953171" cy="854177"/>
            </a:xfrm>
          </p:grpSpPr>
          <p:sp>
            <p:nvSpPr>
              <p:cNvPr id="104" name="Shape 1448">
                <a:extLst>
                  <a:ext uri="{FF2B5EF4-FFF2-40B4-BE49-F238E27FC236}">
                    <a16:creationId xmlns:a16="http://schemas.microsoft.com/office/drawing/2014/main" xmlns="" id="{EBCF0E56-4D07-4ACD-BCE0-FD021E8C1E9D}"/>
                  </a:ext>
                </a:extLst>
              </p:cNvPr>
              <p:cNvSpPr txBox="1"/>
              <p:nvPr/>
            </p:nvSpPr>
            <p:spPr>
              <a:xfrm>
                <a:off x="1849034" y="4304553"/>
                <a:ext cx="1953171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45713" tIns="22850" rIns="45713" bIns="2285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SzPct val="25000"/>
                </a:pPr>
                <a:r>
                  <a:rPr lang="de-DE" sz="2000" b="1" dirty="0">
                    <a:sym typeface="Calibri"/>
                  </a:rPr>
                  <a:t>Text here</a:t>
                </a:r>
              </a:p>
            </p:txBody>
          </p:sp>
          <p:sp>
            <p:nvSpPr>
              <p:cNvPr id="105" name="Shape 1450">
                <a:extLst>
                  <a:ext uri="{FF2B5EF4-FFF2-40B4-BE49-F238E27FC236}">
                    <a16:creationId xmlns:a16="http://schemas.microsoft.com/office/drawing/2014/main" xmlns="" id="{2B7C67C7-0A37-40F8-80F1-9992E28854A2}"/>
                  </a:ext>
                </a:extLst>
              </p:cNvPr>
              <p:cNvSpPr txBox="1"/>
              <p:nvPr/>
            </p:nvSpPr>
            <p:spPr>
              <a:xfrm>
                <a:off x="1937712" y="4697065"/>
                <a:ext cx="177581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  <a:buSzPct val="25000"/>
                </a:pPr>
                <a:r>
                  <a:rPr lang="en-US" sz="1000" dirty="0">
                    <a:ea typeface="Calibri"/>
                    <a:cs typeface="Calibri"/>
                    <a:sym typeface="Calibri"/>
                  </a:rPr>
                  <a:t>Copy paste fonts. Choose the only option to retain text.…</a:t>
                </a:r>
                <a:r>
                  <a:rPr lang="de-DE" sz="1000" dirty="0">
                    <a:ea typeface="Calibri"/>
                    <a:cs typeface="Calibri"/>
                    <a:sym typeface="Calibri"/>
                  </a:rPr>
                  <a:t>.</a:t>
                </a:r>
              </a:p>
            </p:txBody>
          </p:sp>
        </p:grp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xmlns="" id="{8286753A-AFFE-4D2A-B62A-82F7E8E1C2F2}"/>
                </a:ext>
              </a:extLst>
            </p:cNvPr>
            <p:cNvGrpSpPr/>
            <p:nvPr/>
          </p:nvGrpSpPr>
          <p:grpSpPr>
            <a:xfrm>
              <a:off x="3926029" y="4304553"/>
              <a:ext cx="1953171" cy="854177"/>
              <a:chOff x="3959623" y="4304553"/>
              <a:chExt cx="1953171" cy="854177"/>
            </a:xfrm>
          </p:grpSpPr>
          <p:sp>
            <p:nvSpPr>
              <p:cNvPr id="102" name="Shape 1448">
                <a:extLst>
                  <a:ext uri="{FF2B5EF4-FFF2-40B4-BE49-F238E27FC236}">
                    <a16:creationId xmlns:a16="http://schemas.microsoft.com/office/drawing/2014/main" xmlns="" id="{D5DEBE3E-F94A-43FA-A18A-95260FDB7F03}"/>
                  </a:ext>
                </a:extLst>
              </p:cNvPr>
              <p:cNvSpPr txBox="1"/>
              <p:nvPr/>
            </p:nvSpPr>
            <p:spPr>
              <a:xfrm>
                <a:off x="3959623" y="4304553"/>
                <a:ext cx="1953171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SzPct val="25000"/>
                </a:pPr>
                <a:r>
                  <a:rPr lang="de-DE" sz="2000" b="1" dirty="0">
                    <a:sym typeface="Calibri"/>
                  </a:rPr>
                  <a:t>Text here</a:t>
                </a:r>
              </a:p>
            </p:txBody>
          </p:sp>
          <p:sp>
            <p:nvSpPr>
              <p:cNvPr id="103" name="Shape 1450">
                <a:extLst>
                  <a:ext uri="{FF2B5EF4-FFF2-40B4-BE49-F238E27FC236}">
                    <a16:creationId xmlns:a16="http://schemas.microsoft.com/office/drawing/2014/main" xmlns="" id="{B6E7944E-6099-4E53-9B45-909DC9D8D09D}"/>
                  </a:ext>
                </a:extLst>
              </p:cNvPr>
              <p:cNvSpPr txBox="1"/>
              <p:nvPr/>
            </p:nvSpPr>
            <p:spPr>
              <a:xfrm>
                <a:off x="4048301" y="4697065"/>
                <a:ext cx="177581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  <a:buSzPct val="25000"/>
                </a:pPr>
                <a:r>
                  <a:rPr lang="en-US" sz="1000" dirty="0">
                    <a:ea typeface="Calibri"/>
                    <a:cs typeface="Calibri"/>
                    <a:sym typeface="Calibri"/>
                  </a:rPr>
                  <a:t>Copy paste fonts. Choose the only option to retain text.…</a:t>
                </a:r>
                <a:r>
                  <a:rPr lang="de-DE" sz="1000" dirty="0">
                    <a:ea typeface="Calibri"/>
                    <a:cs typeface="Calibri"/>
                    <a:sym typeface="Calibri"/>
                  </a:rPr>
                  <a:t>.</a:t>
                </a:r>
              </a:p>
            </p:txBody>
          </p:sp>
        </p:grp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xmlns="" id="{3CE89A09-216D-4546-ADA1-2E0382766E31}"/>
                </a:ext>
              </a:extLst>
            </p:cNvPr>
            <p:cNvGrpSpPr/>
            <p:nvPr/>
          </p:nvGrpSpPr>
          <p:grpSpPr>
            <a:xfrm>
              <a:off x="6312798" y="4304553"/>
              <a:ext cx="1953171" cy="854177"/>
              <a:chOff x="6070212" y="4304553"/>
              <a:chExt cx="1953171" cy="854177"/>
            </a:xfrm>
          </p:grpSpPr>
          <p:sp>
            <p:nvSpPr>
              <p:cNvPr id="100" name="Shape 1448">
                <a:extLst>
                  <a:ext uri="{FF2B5EF4-FFF2-40B4-BE49-F238E27FC236}">
                    <a16:creationId xmlns:a16="http://schemas.microsoft.com/office/drawing/2014/main" xmlns="" id="{1CA9BEE8-7885-46CC-9B17-8D60EEE99197}"/>
                  </a:ext>
                </a:extLst>
              </p:cNvPr>
              <p:cNvSpPr txBox="1"/>
              <p:nvPr/>
            </p:nvSpPr>
            <p:spPr>
              <a:xfrm>
                <a:off x="6070212" y="4304553"/>
                <a:ext cx="1953171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SzPct val="25000"/>
                </a:pPr>
                <a:r>
                  <a:rPr lang="de-DE" sz="2000" b="1" dirty="0">
                    <a:sym typeface="Calibri"/>
                  </a:rPr>
                  <a:t>Text here</a:t>
                </a:r>
              </a:p>
            </p:txBody>
          </p:sp>
          <p:sp>
            <p:nvSpPr>
              <p:cNvPr id="101" name="Shape 1450">
                <a:extLst>
                  <a:ext uri="{FF2B5EF4-FFF2-40B4-BE49-F238E27FC236}">
                    <a16:creationId xmlns:a16="http://schemas.microsoft.com/office/drawing/2014/main" xmlns="" id="{468DB70F-9F76-4166-A7EE-6D4022BE7FC1}"/>
                  </a:ext>
                </a:extLst>
              </p:cNvPr>
              <p:cNvSpPr txBox="1"/>
              <p:nvPr/>
            </p:nvSpPr>
            <p:spPr>
              <a:xfrm>
                <a:off x="6158890" y="4697065"/>
                <a:ext cx="177581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  <a:buSzPct val="25000"/>
                </a:pPr>
                <a:r>
                  <a:rPr lang="en-US" sz="1000" dirty="0">
                    <a:ea typeface="Calibri"/>
                    <a:cs typeface="Calibri"/>
                    <a:sym typeface="Calibri"/>
                  </a:rPr>
                  <a:t>Copy paste fonts. Choose the only option to retain text.…</a:t>
                </a:r>
                <a:r>
                  <a:rPr lang="de-DE" sz="1000" dirty="0">
                    <a:ea typeface="Calibri"/>
                    <a:cs typeface="Calibri"/>
                    <a:sym typeface="Calibri"/>
                  </a:rPr>
                  <a:t>.</a:t>
                </a:r>
              </a:p>
            </p:txBody>
          </p:sp>
        </p:grpSp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xmlns="" id="{4D2DC6CD-8718-412F-A926-6D508F6C5E61}"/>
                </a:ext>
              </a:extLst>
            </p:cNvPr>
            <p:cNvGrpSpPr/>
            <p:nvPr/>
          </p:nvGrpSpPr>
          <p:grpSpPr>
            <a:xfrm>
              <a:off x="8699569" y="4304553"/>
              <a:ext cx="1953171" cy="854177"/>
              <a:chOff x="8275748" y="4304553"/>
              <a:chExt cx="1953171" cy="854177"/>
            </a:xfrm>
          </p:grpSpPr>
          <p:sp>
            <p:nvSpPr>
              <p:cNvPr id="98" name="Shape 1448">
                <a:extLst>
                  <a:ext uri="{FF2B5EF4-FFF2-40B4-BE49-F238E27FC236}">
                    <a16:creationId xmlns:a16="http://schemas.microsoft.com/office/drawing/2014/main" xmlns="" id="{F7556D56-31AD-470C-9CB6-2E36CD825BDC}"/>
                  </a:ext>
                </a:extLst>
              </p:cNvPr>
              <p:cNvSpPr txBox="1"/>
              <p:nvPr/>
            </p:nvSpPr>
            <p:spPr>
              <a:xfrm>
                <a:off x="8275748" y="4304553"/>
                <a:ext cx="1953171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SzPct val="25000"/>
                </a:pPr>
                <a:r>
                  <a:rPr lang="de-DE" sz="2000" b="1" dirty="0">
                    <a:sym typeface="Calibri"/>
                  </a:rPr>
                  <a:t>Text here</a:t>
                </a:r>
              </a:p>
            </p:txBody>
          </p:sp>
          <p:sp>
            <p:nvSpPr>
              <p:cNvPr id="99" name="Shape 1450">
                <a:extLst>
                  <a:ext uri="{FF2B5EF4-FFF2-40B4-BE49-F238E27FC236}">
                    <a16:creationId xmlns:a16="http://schemas.microsoft.com/office/drawing/2014/main" xmlns="" id="{D0BBA43E-4507-4C6E-8B09-B91475F6CBBE}"/>
                  </a:ext>
                </a:extLst>
              </p:cNvPr>
              <p:cNvSpPr txBox="1"/>
              <p:nvPr/>
            </p:nvSpPr>
            <p:spPr>
              <a:xfrm>
                <a:off x="8364426" y="4697065"/>
                <a:ext cx="177581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45713" tIns="22850" rIns="45713" bIns="2285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  <a:buSzPct val="25000"/>
                </a:pPr>
                <a:r>
                  <a:rPr lang="en-US" sz="1000" dirty="0">
                    <a:ea typeface="Calibri"/>
                    <a:cs typeface="Calibri"/>
                    <a:sym typeface="Calibri"/>
                  </a:rPr>
                  <a:t>Copy paste fonts. Choose the only option to retain text.…</a:t>
                </a:r>
                <a:r>
                  <a:rPr lang="de-DE" sz="1000" dirty="0">
                    <a:ea typeface="Calibri"/>
                    <a:cs typeface="Calibri"/>
                    <a:sym typeface="Calibri"/>
                  </a:rPr>
                  <a:t>.</a:t>
                </a:r>
              </a:p>
            </p:txBody>
          </p:sp>
        </p:grpSp>
        <p:cxnSp>
          <p:nvCxnSpPr>
            <p:cNvPr id="95" name="Shape 1464">
              <a:extLst>
                <a:ext uri="{FF2B5EF4-FFF2-40B4-BE49-F238E27FC236}">
                  <a16:creationId xmlns:a16="http://schemas.microsoft.com/office/drawing/2014/main" xmlns="" id="{22A40D3F-7DE5-4D2F-B6A1-95B80EF40405}"/>
                </a:ext>
              </a:extLst>
            </p:cNvPr>
            <p:cNvCxnSpPr>
              <a:cxnSpLocks/>
            </p:cNvCxnSpPr>
            <p:nvPr/>
          </p:nvCxnSpPr>
          <p:spPr>
            <a:xfrm>
              <a:off x="3709230" y="4088653"/>
              <a:ext cx="0" cy="1372347"/>
            </a:xfrm>
            <a:prstGeom prst="straightConnector1">
              <a:avLst/>
            </a:prstGeom>
            <a:ln w="3175" cap="rnd">
              <a:solidFill>
                <a:schemeClr val="tx2">
                  <a:lumMod val="20000"/>
                  <a:lumOff val="8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hape 1464">
              <a:extLst>
                <a:ext uri="{FF2B5EF4-FFF2-40B4-BE49-F238E27FC236}">
                  <a16:creationId xmlns:a16="http://schemas.microsoft.com/office/drawing/2014/main" xmlns="" id="{C88D0203-3DD4-4498-AE2D-37563ABC9DBE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4088653"/>
              <a:ext cx="0" cy="1372347"/>
            </a:xfrm>
            <a:prstGeom prst="straightConnector1">
              <a:avLst/>
            </a:prstGeom>
            <a:ln w="3175" cap="rnd">
              <a:solidFill>
                <a:schemeClr val="tx2">
                  <a:lumMod val="20000"/>
                  <a:lumOff val="8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hape 1464">
              <a:extLst>
                <a:ext uri="{FF2B5EF4-FFF2-40B4-BE49-F238E27FC236}">
                  <a16:creationId xmlns:a16="http://schemas.microsoft.com/office/drawing/2014/main" xmlns="" id="{741B4B5A-A8FD-4B89-9A9B-636A9E2C6E2A}"/>
                </a:ext>
              </a:extLst>
            </p:cNvPr>
            <p:cNvCxnSpPr>
              <a:cxnSpLocks/>
            </p:cNvCxnSpPr>
            <p:nvPr/>
          </p:nvCxnSpPr>
          <p:spPr>
            <a:xfrm>
              <a:off x="8482768" y="4088653"/>
              <a:ext cx="0" cy="1372347"/>
            </a:xfrm>
            <a:prstGeom prst="straightConnector1">
              <a:avLst/>
            </a:prstGeom>
            <a:ln w="3175" cap="rnd">
              <a:solidFill>
                <a:schemeClr val="tx2">
                  <a:lumMod val="20000"/>
                  <a:lumOff val="8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80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ṡḻîdê">
            <a:extLst>
              <a:ext uri="{FF2B5EF4-FFF2-40B4-BE49-F238E27FC236}">
                <a16:creationId xmlns:a16="http://schemas.microsoft.com/office/drawing/2014/main" xmlns="" id="{D10F98CC-A913-43A8-AFE3-9135929215CD}"/>
              </a:ext>
            </a:extLst>
          </p:cNvPr>
          <p:cNvSpPr/>
          <p:nvPr/>
        </p:nvSpPr>
        <p:spPr>
          <a:xfrm>
            <a:off x="0" y="0"/>
            <a:ext cx="12192000" cy="4159045"/>
          </a:xfrm>
          <a:prstGeom prst="rect">
            <a:avLst/>
          </a:prstGeom>
          <a:solidFill>
            <a:srgbClr val="0E419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62682383-8B12-4D61-9EA0-778633B9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82448" cy="1479808"/>
          </a:xfrm>
          <a:prstGeom prst="rect">
            <a:avLst/>
          </a:prstGeom>
        </p:spPr>
      </p:pic>
      <p:sp>
        <p:nvSpPr>
          <p:cNvPr id="7" name="iš1íḍè">
            <a:extLst>
              <a:ext uri="{FF2B5EF4-FFF2-40B4-BE49-F238E27FC236}">
                <a16:creationId xmlns:a16="http://schemas.microsoft.com/office/drawing/2014/main" xmlns="" id="{21F3A0F9-4FD0-4A71-A737-B90770FEF9CB}"/>
              </a:ext>
            </a:extLst>
          </p:cNvPr>
          <p:cNvSpPr/>
          <p:nvPr/>
        </p:nvSpPr>
        <p:spPr>
          <a:xfrm>
            <a:off x="291588" y="1028700"/>
            <a:ext cx="11608824" cy="56154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63500" dir="39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00" b="1" i="0" u="none" strike="noStrike" kern="1200" cap="none" spc="30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48192"/>
            <a:ext cx="10850563" cy="584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Your title 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xmlns="" id="{5EF500C6-2912-4757-A2BF-43A0ECC0502D}"/>
              </a:ext>
            </a:extLst>
          </p:cNvPr>
          <p:cNvSpPr/>
          <p:nvPr/>
        </p:nvSpPr>
        <p:spPr>
          <a:xfrm>
            <a:off x="1482448" y="3320196"/>
            <a:ext cx="2481943" cy="2481943"/>
          </a:xfrm>
          <a:prstGeom prst="roundRect">
            <a:avLst/>
          </a:prstGeom>
          <a:solidFill>
            <a:srgbClr val="0E419C"/>
          </a:solidFill>
          <a:ln>
            <a:noFill/>
          </a:ln>
          <a:scene3d>
            <a:camera prst="isometricOffAxis2Top"/>
            <a:lightRig rig="balanced" dir="t"/>
          </a:scene3d>
          <a:sp3d z="25400" prstMaterial="matte">
            <a:bevelB w="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0990B021-0E8C-40AE-91A5-5F8AB668020D}"/>
              </a:ext>
            </a:extLst>
          </p:cNvPr>
          <p:cNvSpPr/>
          <p:nvPr/>
        </p:nvSpPr>
        <p:spPr>
          <a:xfrm>
            <a:off x="1482448" y="2706734"/>
            <a:ext cx="2481943" cy="2481943"/>
          </a:xfrm>
          <a:prstGeom prst="roundRect">
            <a:avLst/>
          </a:prstGeom>
          <a:solidFill>
            <a:srgbClr val="0070C0"/>
          </a:solidFill>
          <a:ln>
            <a:noFill/>
          </a:ln>
          <a:scene3d>
            <a:camera prst="isometricOffAxis2Top"/>
            <a:lightRig rig="balanced" dir="t"/>
          </a:scene3d>
          <a:sp3d z="25400" prstMaterial="matte">
            <a:bevelB w="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xmlns="" id="{B3DEF29C-9572-4B38-A06F-DA44F8BAF1BF}"/>
              </a:ext>
            </a:extLst>
          </p:cNvPr>
          <p:cNvSpPr/>
          <p:nvPr/>
        </p:nvSpPr>
        <p:spPr>
          <a:xfrm>
            <a:off x="1482448" y="2093271"/>
            <a:ext cx="2481943" cy="2481943"/>
          </a:xfrm>
          <a:prstGeom prst="roundRect">
            <a:avLst/>
          </a:prstGeom>
          <a:solidFill>
            <a:srgbClr val="0088EE"/>
          </a:solidFill>
          <a:ln>
            <a:noFill/>
          </a:ln>
          <a:scene3d>
            <a:camera prst="isometricOffAxis2Top"/>
            <a:lightRig rig="balanced" dir="t"/>
          </a:scene3d>
          <a:sp3d z="25400" prstMaterial="matte">
            <a:bevelB w="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xmlns="" id="{09849772-5E0F-4EEF-AE85-E46EDD2F8A5D}"/>
              </a:ext>
            </a:extLst>
          </p:cNvPr>
          <p:cNvSpPr/>
          <p:nvPr/>
        </p:nvSpPr>
        <p:spPr>
          <a:xfrm>
            <a:off x="1482448" y="1479808"/>
            <a:ext cx="2481943" cy="2481943"/>
          </a:xfrm>
          <a:prstGeom prst="roundRect">
            <a:avLst/>
          </a:prstGeom>
          <a:solidFill>
            <a:srgbClr val="29A3FF"/>
          </a:solidFill>
          <a:ln>
            <a:noFill/>
          </a:ln>
          <a:scene3d>
            <a:camera prst="isometricOffAxis2Top"/>
            <a:lightRig rig="balanced" dir="t"/>
          </a:scene3d>
          <a:sp3d z="25400" prstMaterial="matte">
            <a:bevelB w="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连接符: 肘形 4">
            <a:extLst>
              <a:ext uri="{FF2B5EF4-FFF2-40B4-BE49-F238E27FC236}">
                <a16:creationId xmlns:a16="http://schemas.microsoft.com/office/drawing/2014/main" xmlns="" id="{6AB68EF4-D52B-4578-AAFE-15CF892AA411}"/>
              </a:ext>
            </a:extLst>
          </p:cNvPr>
          <p:cNvCxnSpPr/>
          <p:nvPr/>
        </p:nvCxnSpPr>
        <p:spPr>
          <a:xfrm flipV="1">
            <a:off x="4415246" y="1737360"/>
            <a:ext cx="3396343" cy="969374"/>
          </a:xfrm>
          <a:prstGeom prst="bentConnector3">
            <a:avLst/>
          </a:prstGeom>
          <a:ln w="76200">
            <a:solidFill>
              <a:srgbClr val="29A3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xmlns="" id="{D901E3CD-3BF7-4861-8F37-54E80C2CD62A}"/>
              </a:ext>
            </a:extLst>
          </p:cNvPr>
          <p:cNvCxnSpPr>
            <a:cxnSpLocks/>
          </p:cNvCxnSpPr>
          <p:nvPr/>
        </p:nvCxnSpPr>
        <p:spPr>
          <a:xfrm>
            <a:off x="4415246" y="3320196"/>
            <a:ext cx="4715691" cy="0"/>
          </a:xfrm>
          <a:prstGeom prst="straightConnector1">
            <a:avLst/>
          </a:prstGeom>
          <a:ln w="76200">
            <a:solidFill>
              <a:srgbClr val="0594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xmlns="" id="{439BDD9A-3EC8-4D8A-A041-F61AD050EC9F}"/>
              </a:ext>
            </a:extLst>
          </p:cNvPr>
          <p:cNvCxnSpPr>
            <a:cxnSpLocks/>
          </p:cNvCxnSpPr>
          <p:nvPr/>
        </p:nvCxnSpPr>
        <p:spPr>
          <a:xfrm>
            <a:off x="4415245" y="3919455"/>
            <a:ext cx="4715691" cy="0"/>
          </a:xfrm>
          <a:prstGeom prst="straightConnector1">
            <a:avLst/>
          </a:prstGeom>
          <a:ln w="76200">
            <a:solidFill>
              <a:srgbClr val="0088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xmlns="" id="{4C50EFA5-BE60-412C-B302-4E044979F103}"/>
              </a:ext>
            </a:extLst>
          </p:cNvPr>
          <p:cNvCxnSpPr>
            <a:cxnSpLocks/>
          </p:cNvCxnSpPr>
          <p:nvPr/>
        </p:nvCxnSpPr>
        <p:spPr>
          <a:xfrm>
            <a:off x="4415246" y="4575214"/>
            <a:ext cx="3540034" cy="832809"/>
          </a:xfrm>
          <a:prstGeom prst="bentConnector3">
            <a:avLst/>
          </a:prstGeom>
          <a:ln w="76200">
            <a:solidFill>
              <a:srgbClr val="0E41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形 23" descr="仪表">
            <a:extLst>
              <a:ext uri="{FF2B5EF4-FFF2-40B4-BE49-F238E27FC236}">
                <a16:creationId xmlns:a16="http://schemas.microsoft.com/office/drawing/2014/main" xmlns="" id="{6B274F3C-1640-4FC1-BEE8-6E2AEC709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167199" y="3536187"/>
            <a:ext cx="914400" cy="914400"/>
          </a:xfrm>
          <a:prstGeom prst="rect">
            <a:avLst/>
          </a:prstGeom>
        </p:spPr>
      </p:pic>
      <p:pic>
        <p:nvPicPr>
          <p:cNvPr id="26" name="图形 25" descr="带齿轮的头部">
            <a:extLst>
              <a:ext uri="{FF2B5EF4-FFF2-40B4-BE49-F238E27FC236}">
                <a16:creationId xmlns:a16="http://schemas.microsoft.com/office/drawing/2014/main" xmlns="" id="{AC630E9D-4832-4AF8-86DB-90ADE0CA0F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955280" y="4914900"/>
            <a:ext cx="914400" cy="914400"/>
          </a:xfrm>
          <a:prstGeom prst="rect">
            <a:avLst/>
          </a:prstGeom>
        </p:spPr>
      </p:pic>
      <p:pic>
        <p:nvPicPr>
          <p:cNvPr id="28" name="图形 27" descr="灯泡">
            <a:extLst>
              <a:ext uri="{FF2B5EF4-FFF2-40B4-BE49-F238E27FC236}">
                <a16:creationId xmlns:a16="http://schemas.microsoft.com/office/drawing/2014/main" xmlns="" id="{66B691DC-5460-41C8-9492-FE041BD46D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9084686" y="2765466"/>
            <a:ext cx="914400" cy="914400"/>
          </a:xfrm>
          <a:prstGeom prst="rect">
            <a:avLst/>
          </a:prstGeom>
        </p:spPr>
      </p:pic>
      <p:pic>
        <p:nvPicPr>
          <p:cNvPr id="30" name="图形 29" descr="数据库">
            <a:extLst>
              <a:ext uri="{FF2B5EF4-FFF2-40B4-BE49-F238E27FC236}">
                <a16:creationId xmlns:a16="http://schemas.microsoft.com/office/drawing/2014/main" xmlns="" id="{7416B158-A202-4545-82FB-6A673393DF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811589" y="12489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8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ṡḻîdê">
            <a:extLst>
              <a:ext uri="{FF2B5EF4-FFF2-40B4-BE49-F238E27FC236}">
                <a16:creationId xmlns:a16="http://schemas.microsoft.com/office/drawing/2014/main" xmlns="" id="{D10F98CC-A913-43A8-AFE3-9135929215CD}"/>
              </a:ext>
            </a:extLst>
          </p:cNvPr>
          <p:cNvSpPr/>
          <p:nvPr/>
        </p:nvSpPr>
        <p:spPr>
          <a:xfrm>
            <a:off x="0" y="0"/>
            <a:ext cx="12192000" cy="4159045"/>
          </a:xfrm>
          <a:prstGeom prst="rect">
            <a:avLst/>
          </a:prstGeom>
          <a:solidFill>
            <a:srgbClr val="0E419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62682383-8B12-4D61-9EA0-778633B9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82448" cy="1479808"/>
          </a:xfrm>
          <a:prstGeom prst="rect">
            <a:avLst/>
          </a:prstGeom>
        </p:spPr>
      </p:pic>
      <p:sp>
        <p:nvSpPr>
          <p:cNvPr id="7" name="iš1íḍè">
            <a:extLst>
              <a:ext uri="{FF2B5EF4-FFF2-40B4-BE49-F238E27FC236}">
                <a16:creationId xmlns:a16="http://schemas.microsoft.com/office/drawing/2014/main" xmlns="" id="{21F3A0F9-4FD0-4A71-A737-B90770FEF9CB}"/>
              </a:ext>
            </a:extLst>
          </p:cNvPr>
          <p:cNvSpPr/>
          <p:nvPr/>
        </p:nvSpPr>
        <p:spPr>
          <a:xfrm>
            <a:off x="291588" y="1028700"/>
            <a:ext cx="11608824" cy="56154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63500" dir="3900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00" b="1" i="0" u="none" strike="noStrike" kern="1200" cap="none" spc="30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48192"/>
            <a:ext cx="10850563" cy="584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Your title 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xmlns="" id="{C8403756-30EA-425C-ABE7-B31B6F8C7E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7" r="16707"/>
          <a:stretch/>
        </p:blipFill>
        <p:spPr>
          <a:xfrm>
            <a:off x="3881136" y="1718475"/>
            <a:ext cx="3931617" cy="3931617"/>
          </a:xfrm>
          <a:prstGeom prst="ellipse">
            <a:avLst/>
          </a:prstGeom>
        </p:spPr>
      </p:pic>
      <p:grpSp>
        <p:nvGrpSpPr>
          <p:cNvPr id="8" name="6593355a-d145-4b3a-b681-a37f0829a9b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xmlns="" id="{C1866417-0D48-4F0E-920A-1E5CB81EB7C6}"/>
              </a:ext>
            </a:extLst>
          </p:cNvPr>
          <p:cNvGrpSpPr>
            <a:grpSpLocks noChangeAspect="1"/>
          </p:cNvGrpSpPr>
          <p:nvPr/>
        </p:nvGrpSpPr>
        <p:grpSpPr>
          <a:xfrm>
            <a:off x="668943" y="965169"/>
            <a:ext cx="10854115" cy="4927662"/>
            <a:chOff x="670299" y="1201788"/>
            <a:chExt cx="10854115" cy="4927662"/>
          </a:xfrm>
        </p:grpSpPr>
        <p:sp>
          <p:nvSpPr>
            <p:cNvPr id="10" name="íṣḷiḋe">
              <a:extLst>
                <a:ext uri="{FF2B5EF4-FFF2-40B4-BE49-F238E27FC236}">
                  <a16:creationId xmlns:a16="http://schemas.microsoft.com/office/drawing/2014/main" xmlns="" id="{EB533036-8F0F-4FC8-9E2F-34CA07964BEF}"/>
                </a:ext>
              </a:extLst>
            </p:cNvPr>
            <p:cNvSpPr/>
            <p:nvPr/>
          </p:nvSpPr>
          <p:spPr>
            <a:xfrm>
              <a:off x="4799187" y="2629420"/>
              <a:ext cx="3026792" cy="3026792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600" dirty="0">
                  <a:solidFill>
                    <a:schemeClr val="bg1"/>
                  </a:solidFill>
                </a:rPr>
                <a:t>   50%</a:t>
              </a:r>
            </a:p>
          </p:txBody>
        </p:sp>
        <p:sp>
          <p:nvSpPr>
            <p:cNvPr id="11" name="íṩľiďê">
              <a:extLst>
                <a:ext uri="{FF2B5EF4-FFF2-40B4-BE49-F238E27FC236}">
                  <a16:creationId xmlns:a16="http://schemas.microsoft.com/office/drawing/2014/main" xmlns="" id="{2A6CB2A2-5A2A-4227-A26C-FA9D3FCE0130}"/>
                </a:ext>
              </a:extLst>
            </p:cNvPr>
            <p:cNvSpPr/>
            <p:nvPr/>
          </p:nvSpPr>
          <p:spPr>
            <a:xfrm>
              <a:off x="4144800" y="3747786"/>
              <a:ext cx="1816074" cy="1816075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30%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  <p:sp>
          <p:nvSpPr>
            <p:cNvPr id="12" name="îṣļîďé">
              <a:extLst>
                <a:ext uri="{FF2B5EF4-FFF2-40B4-BE49-F238E27FC236}">
                  <a16:creationId xmlns:a16="http://schemas.microsoft.com/office/drawing/2014/main" xmlns="" id="{DD2A0E5E-8490-4B14-B9E1-16D3F74F6C0F}"/>
                </a:ext>
              </a:extLst>
            </p:cNvPr>
            <p:cNvSpPr/>
            <p:nvPr/>
          </p:nvSpPr>
          <p:spPr>
            <a:xfrm>
              <a:off x="4074952" y="2744626"/>
              <a:ext cx="1210717" cy="1210718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20%</a:t>
              </a:r>
            </a:p>
          </p:txBody>
        </p:sp>
        <p:grpSp>
          <p:nvGrpSpPr>
            <p:cNvPr id="13" name="iṡḷiḋe">
              <a:extLst>
                <a:ext uri="{FF2B5EF4-FFF2-40B4-BE49-F238E27FC236}">
                  <a16:creationId xmlns:a16="http://schemas.microsoft.com/office/drawing/2014/main" xmlns="" id="{56751962-9F79-43F6-BC1B-7FDE0A5A23D8}"/>
                </a:ext>
              </a:extLst>
            </p:cNvPr>
            <p:cNvGrpSpPr/>
            <p:nvPr/>
          </p:nvGrpSpPr>
          <p:grpSpPr>
            <a:xfrm>
              <a:off x="7334389" y="4466926"/>
              <a:ext cx="690996" cy="690994"/>
              <a:chOff x="7430815" y="4563351"/>
              <a:chExt cx="498143" cy="498143"/>
            </a:xfrm>
          </p:grpSpPr>
          <p:sp>
            <p:nvSpPr>
              <p:cNvPr id="31" name="iṡḻíde">
                <a:extLst>
                  <a:ext uri="{FF2B5EF4-FFF2-40B4-BE49-F238E27FC236}">
                    <a16:creationId xmlns:a16="http://schemas.microsoft.com/office/drawing/2014/main" xmlns="" id="{C487EC22-8EC4-49C8-86AF-92E074A3CBEC}"/>
                  </a:ext>
                </a:extLst>
              </p:cNvPr>
              <p:cNvSpPr/>
              <p:nvPr/>
            </p:nvSpPr>
            <p:spPr>
              <a:xfrm>
                <a:off x="7430815" y="4563351"/>
                <a:ext cx="498143" cy="498143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2" name="iṡlíḑê">
                <a:extLst>
                  <a:ext uri="{FF2B5EF4-FFF2-40B4-BE49-F238E27FC236}">
                    <a16:creationId xmlns:a16="http://schemas.microsoft.com/office/drawing/2014/main" xmlns="" id="{2BDF5D8E-F9BB-47BE-9DD0-4EFFA157AB66}"/>
                  </a:ext>
                </a:extLst>
              </p:cNvPr>
              <p:cNvSpPr/>
              <p:nvPr/>
            </p:nvSpPr>
            <p:spPr bwMode="auto">
              <a:xfrm>
                <a:off x="7533730" y="4671816"/>
                <a:ext cx="292314" cy="281212"/>
              </a:xfrm>
              <a:custGeom>
                <a:avLst/>
                <a:gdLst>
                  <a:gd name="connsiteX0" fmla="*/ 195114 w 608814"/>
                  <a:gd name="connsiteY0" fmla="*/ 351627 h 585693"/>
                  <a:gd name="connsiteX1" fmla="*/ 258290 w 608814"/>
                  <a:gd name="connsiteY1" fmla="*/ 351627 h 585693"/>
                  <a:gd name="connsiteX2" fmla="*/ 282731 w 608814"/>
                  <a:gd name="connsiteY2" fmla="*/ 376018 h 585693"/>
                  <a:gd name="connsiteX3" fmla="*/ 282731 w 608814"/>
                  <a:gd name="connsiteY3" fmla="*/ 561210 h 585693"/>
                  <a:gd name="connsiteX4" fmla="*/ 258290 w 608814"/>
                  <a:gd name="connsiteY4" fmla="*/ 585693 h 585693"/>
                  <a:gd name="connsiteX5" fmla="*/ 195114 w 608814"/>
                  <a:gd name="connsiteY5" fmla="*/ 585693 h 585693"/>
                  <a:gd name="connsiteX6" fmla="*/ 170673 w 608814"/>
                  <a:gd name="connsiteY6" fmla="*/ 561210 h 585693"/>
                  <a:gd name="connsiteX7" fmla="*/ 170673 w 608814"/>
                  <a:gd name="connsiteY7" fmla="*/ 376018 h 585693"/>
                  <a:gd name="connsiteX8" fmla="*/ 195114 w 608814"/>
                  <a:gd name="connsiteY8" fmla="*/ 351627 h 585693"/>
                  <a:gd name="connsiteX9" fmla="*/ 358100 w 608814"/>
                  <a:gd name="connsiteY9" fmla="*/ 249872 h 585693"/>
                  <a:gd name="connsiteX10" fmla="*/ 421316 w 608814"/>
                  <a:gd name="connsiteY10" fmla="*/ 249872 h 585693"/>
                  <a:gd name="connsiteX11" fmla="*/ 445737 w 608814"/>
                  <a:gd name="connsiteY11" fmla="*/ 274267 h 585693"/>
                  <a:gd name="connsiteX12" fmla="*/ 445737 w 608814"/>
                  <a:gd name="connsiteY12" fmla="*/ 561206 h 585693"/>
                  <a:gd name="connsiteX13" fmla="*/ 421316 w 608814"/>
                  <a:gd name="connsiteY13" fmla="*/ 585693 h 585693"/>
                  <a:gd name="connsiteX14" fmla="*/ 358100 w 608814"/>
                  <a:gd name="connsiteY14" fmla="*/ 585693 h 585693"/>
                  <a:gd name="connsiteX15" fmla="*/ 333679 w 608814"/>
                  <a:gd name="connsiteY15" fmla="*/ 561206 h 585693"/>
                  <a:gd name="connsiteX16" fmla="*/ 333679 w 608814"/>
                  <a:gd name="connsiteY16" fmla="*/ 274267 h 585693"/>
                  <a:gd name="connsiteX17" fmla="*/ 358100 w 608814"/>
                  <a:gd name="connsiteY17" fmla="*/ 249872 h 585693"/>
                  <a:gd name="connsiteX18" fmla="*/ 140260 w 608814"/>
                  <a:gd name="connsiteY18" fmla="*/ 224680 h 585693"/>
                  <a:gd name="connsiteX19" fmla="*/ 191844 w 608814"/>
                  <a:gd name="connsiteY19" fmla="*/ 276122 h 585693"/>
                  <a:gd name="connsiteX20" fmla="*/ 140260 w 608814"/>
                  <a:gd name="connsiteY20" fmla="*/ 327564 h 585693"/>
                  <a:gd name="connsiteX21" fmla="*/ 88676 w 608814"/>
                  <a:gd name="connsiteY21" fmla="*/ 276122 h 585693"/>
                  <a:gd name="connsiteX22" fmla="*/ 140260 w 608814"/>
                  <a:gd name="connsiteY22" fmla="*/ 224680 h 585693"/>
                  <a:gd name="connsiteX23" fmla="*/ 521177 w 608814"/>
                  <a:gd name="connsiteY23" fmla="*/ 148117 h 585693"/>
                  <a:gd name="connsiteX24" fmla="*/ 584301 w 608814"/>
                  <a:gd name="connsiteY24" fmla="*/ 148117 h 585693"/>
                  <a:gd name="connsiteX25" fmla="*/ 608814 w 608814"/>
                  <a:gd name="connsiteY25" fmla="*/ 172601 h 585693"/>
                  <a:gd name="connsiteX26" fmla="*/ 608814 w 608814"/>
                  <a:gd name="connsiteY26" fmla="*/ 561209 h 585693"/>
                  <a:gd name="connsiteX27" fmla="*/ 584301 w 608814"/>
                  <a:gd name="connsiteY27" fmla="*/ 585693 h 585693"/>
                  <a:gd name="connsiteX28" fmla="*/ 521177 w 608814"/>
                  <a:gd name="connsiteY28" fmla="*/ 585693 h 585693"/>
                  <a:gd name="connsiteX29" fmla="*/ 496756 w 608814"/>
                  <a:gd name="connsiteY29" fmla="*/ 561209 h 585693"/>
                  <a:gd name="connsiteX30" fmla="*/ 496756 w 608814"/>
                  <a:gd name="connsiteY30" fmla="*/ 172601 h 585693"/>
                  <a:gd name="connsiteX31" fmla="*/ 521177 w 608814"/>
                  <a:gd name="connsiteY31" fmla="*/ 148117 h 585693"/>
                  <a:gd name="connsiteX32" fmla="*/ 116229 w 608814"/>
                  <a:gd name="connsiteY32" fmla="*/ 131322 h 585693"/>
                  <a:gd name="connsiteX33" fmla="*/ 164246 w 608814"/>
                  <a:gd name="connsiteY33" fmla="*/ 131322 h 585693"/>
                  <a:gd name="connsiteX34" fmla="*/ 184061 w 608814"/>
                  <a:gd name="connsiteY34" fmla="*/ 151113 h 585693"/>
                  <a:gd name="connsiteX35" fmla="*/ 184061 w 608814"/>
                  <a:gd name="connsiteY35" fmla="*/ 171457 h 585693"/>
                  <a:gd name="connsiteX36" fmla="*/ 208669 w 608814"/>
                  <a:gd name="connsiteY36" fmla="*/ 186094 h 585693"/>
                  <a:gd name="connsiteX37" fmla="*/ 226641 w 608814"/>
                  <a:gd name="connsiteY37" fmla="*/ 175692 h 585693"/>
                  <a:gd name="connsiteX38" fmla="*/ 253737 w 608814"/>
                  <a:gd name="connsiteY38" fmla="*/ 182964 h 585693"/>
                  <a:gd name="connsiteX39" fmla="*/ 277792 w 608814"/>
                  <a:gd name="connsiteY39" fmla="*/ 224572 h 585693"/>
                  <a:gd name="connsiteX40" fmla="*/ 279727 w 608814"/>
                  <a:gd name="connsiteY40" fmla="*/ 239577 h 585693"/>
                  <a:gd name="connsiteX41" fmla="*/ 270511 w 608814"/>
                  <a:gd name="connsiteY41" fmla="*/ 251544 h 585693"/>
                  <a:gd name="connsiteX42" fmla="*/ 252355 w 608814"/>
                  <a:gd name="connsiteY42" fmla="*/ 262038 h 585693"/>
                  <a:gd name="connsiteX43" fmla="*/ 253829 w 608814"/>
                  <a:gd name="connsiteY43" fmla="*/ 276122 h 585693"/>
                  <a:gd name="connsiteX44" fmla="*/ 252355 w 608814"/>
                  <a:gd name="connsiteY44" fmla="*/ 290206 h 585693"/>
                  <a:gd name="connsiteX45" fmla="*/ 270511 w 608814"/>
                  <a:gd name="connsiteY45" fmla="*/ 300700 h 585693"/>
                  <a:gd name="connsiteX46" fmla="*/ 278714 w 608814"/>
                  <a:gd name="connsiteY46" fmla="*/ 325094 h 585693"/>
                  <a:gd name="connsiteX47" fmla="*/ 258253 w 608814"/>
                  <a:gd name="connsiteY47" fmla="*/ 321136 h 585693"/>
                  <a:gd name="connsiteX48" fmla="*/ 195858 w 608814"/>
                  <a:gd name="connsiteY48" fmla="*/ 321136 h 585693"/>
                  <a:gd name="connsiteX49" fmla="*/ 212171 w 608814"/>
                  <a:gd name="connsiteY49" fmla="*/ 276122 h 585693"/>
                  <a:gd name="connsiteX50" fmla="*/ 140191 w 608814"/>
                  <a:gd name="connsiteY50" fmla="*/ 204320 h 585693"/>
                  <a:gd name="connsiteX51" fmla="*/ 68304 w 608814"/>
                  <a:gd name="connsiteY51" fmla="*/ 276122 h 585693"/>
                  <a:gd name="connsiteX52" fmla="*/ 140191 w 608814"/>
                  <a:gd name="connsiteY52" fmla="*/ 348016 h 585693"/>
                  <a:gd name="connsiteX53" fmla="*/ 148486 w 608814"/>
                  <a:gd name="connsiteY53" fmla="*/ 347095 h 585693"/>
                  <a:gd name="connsiteX54" fmla="*/ 140099 w 608814"/>
                  <a:gd name="connsiteY54" fmla="*/ 376000 h 585693"/>
                  <a:gd name="connsiteX55" fmla="*/ 140099 w 608814"/>
                  <a:gd name="connsiteY55" fmla="*/ 420922 h 585693"/>
                  <a:gd name="connsiteX56" fmla="*/ 116229 w 608814"/>
                  <a:gd name="connsiteY56" fmla="*/ 420922 h 585693"/>
                  <a:gd name="connsiteX57" fmla="*/ 96413 w 608814"/>
                  <a:gd name="connsiteY57" fmla="*/ 401131 h 585693"/>
                  <a:gd name="connsiteX58" fmla="*/ 96413 w 608814"/>
                  <a:gd name="connsiteY58" fmla="*/ 380787 h 585693"/>
                  <a:gd name="connsiteX59" fmla="*/ 71806 w 608814"/>
                  <a:gd name="connsiteY59" fmla="*/ 366150 h 585693"/>
                  <a:gd name="connsiteX60" fmla="*/ 53742 w 608814"/>
                  <a:gd name="connsiteY60" fmla="*/ 376552 h 585693"/>
                  <a:gd name="connsiteX61" fmla="*/ 38719 w 608814"/>
                  <a:gd name="connsiteY61" fmla="*/ 378577 h 585693"/>
                  <a:gd name="connsiteX62" fmla="*/ 26738 w 608814"/>
                  <a:gd name="connsiteY62" fmla="*/ 369372 h 585693"/>
                  <a:gd name="connsiteX63" fmla="*/ 2683 w 608814"/>
                  <a:gd name="connsiteY63" fmla="*/ 327764 h 585693"/>
                  <a:gd name="connsiteX64" fmla="*/ 9872 w 608814"/>
                  <a:gd name="connsiteY64" fmla="*/ 300700 h 585693"/>
                  <a:gd name="connsiteX65" fmla="*/ 28120 w 608814"/>
                  <a:gd name="connsiteY65" fmla="*/ 290206 h 585693"/>
                  <a:gd name="connsiteX66" fmla="*/ 26645 w 608814"/>
                  <a:gd name="connsiteY66" fmla="*/ 276122 h 585693"/>
                  <a:gd name="connsiteX67" fmla="*/ 28120 w 608814"/>
                  <a:gd name="connsiteY67" fmla="*/ 262038 h 585693"/>
                  <a:gd name="connsiteX68" fmla="*/ 9872 w 608814"/>
                  <a:gd name="connsiteY68" fmla="*/ 251544 h 585693"/>
                  <a:gd name="connsiteX69" fmla="*/ 2683 w 608814"/>
                  <a:gd name="connsiteY69" fmla="*/ 224572 h 585693"/>
                  <a:gd name="connsiteX70" fmla="*/ 26738 w 608814"/>
                  <a:gd name="connsiteY70" fmla="*/ 182964 h 585693"/>
                  <a:gd name="connsiteX71" fmla="*/ 38719 w 608814"/>
                  <a:gd name="connsiteY71" fmla="*/ 173759 h 585693"/>
                  <a:gd name="connsiteX72" fmla="*/ 53742 w 608814"/>
                  <a:gd name="connsiteY72" fmla="*/ 175692 h 585693"/>
                  <a:gd name="connsiteX73" fmla="*/ 71806 w 608814"/>
                  <a:gd name="connsiteY73" fmla="*/ 186094 h 585693"/>
                  <a:gd name="connsiteX74" fmla="*/ 96413 w 608814"/>
                  <a:gd name="connsiteY74" fmla="*/ 171457 h 585693"/>
                  <a:gd name="connsiteX75" fmla="*/ 96413 w 608814"/>
                  <a:gd name="connsiteY75" fmla="*/ 151113 h 585693"/>
                  <a:gd name="connsiteX76" fmla="*/ 116229 w 608814"/>
                  <a:gd name="connsiteY76" fmla="*/ 131322 h 585693"/>
                  <a:gd name="connsiteX77" fmla="*/ 445756 w 608814"/>
                  <a:gd name="connsiteY77" fmla="*/ 83476 h 585693"/>
                  <a:gd name="connsiteX78" fmla="*/ 414140 w 608814"/>
                  <a:gd name="connsiteY78" fmla="*/ 115044 h 585693"/>
                  <a:gd name="connsiteX79" fmla="*/ 445756 w 608814"/>
                  <a:gd name="connsiteY79" fmla="*/ 146520 h 585693"/>
                  <a:gd name="connsiteX80" fmla="*/ 477371 w 608814"/>
                  <a:gd name="connsiteY80" fmla="*/ 115044 h 585693"/>
                  <a:gd name="connsiteX81" fmla="*/ 445756 w 608814"/>
                  <a:gd name="connsiteY81" fmla="*/ 83476 h 585693"/>
                  <a:gd name="connsiteX82" fmla="*/ 426676 w 608814"/>
                  <a:gd name="connsiteY82" fmla="*/ 0 h 585693"/>
                  <a:gd name="connsiteX83" fmla="*/ 464835 w 608814"/>
                  <a:gd name="connsiteY83" fmla="*/ 0 h 585693"/>
                  <a:gd name="connsiteX84" fmla="*/ 480597 w 608814"/>
                  <a:gd name="connsiteY84" fmla="*/ 15738 h 585693"/>
                  <a:gd name="connsiteX85" fmla="*/ 480597 w 608814"/>
                  <a:gd name="connsiteY85" fmla="*/ 31936 h 585693"/>
                  <a:gd name="connsiteX86" fmla="*/ 500138 w 608814"/>
                  <a:gd name="connsiteY86" fmla="*/ 43533 h 585693"/>
                  <a:gd name="connsiteX87" fmla="*/ 514425 w 608814"/>
                  <a:gd name="connsiteY87" fmla="*/ 35249 h 585693"/>
                  <a:gd name="connsiteX88" fmla="*/ 535901 w 608814"/>
                  <a:gd name="connsiteY88" fmla="*/ 40956 h 585693"/>
                  <a:gd name="connsiteX89" fmla="*/ 554981 w 608814"/>
                  <a:gd name="connsiteY89" fmla="*/ 73996 h 585693"/>
                  <a:gd name="connsiteX90" fmla="*/ 556640 w 608814"/>
                  <a:gd name="connsiteY90" fmla="*/ 85961 h 585693"/>
                  <a:gd name="connsiteX91" fmla="*/ 549266 w 608814"/>
                  <a:gd name="connsiteY91" fmla="*/ 95440 h 585693"/>
                  <a:gd name="connsiteX92" fmla="*/ 534887 w 608814"/>
                  <a:gd name="connsiteY92" fmla="*/ 103815 h 585693"/>
                  <a:gd name="connsiteX93" fmla="*/ 535993 w 608814"/>
                  <a:gd name="connsiteY93" fmla="*/ 115044 h 585693"/>
                  <a:gd name="connsiteX94" fmla="*/ 535717 w 608814"/>
                  <a:gd name="connsiteY94" fmla="*/ 117621 h 585693"/>
                  <a:gd name="connsiteX95" fmla="*/ 521153 w 608814"/>
                  <a:gd name="connsiteY95" fmla="*/ 117621 h 585693"/>
                  <a:gd name="connsiteX96" fmla="*/ 466126 w 608814"/>
                  <a:gd name="connsiteY96" fmla="*/ 172565 h 585693"/>
                  <a:gd name="connsiteX97" fmla="*/ 466126 w 608814"/>
                  <a:gd name="connsiteY97" fmla="*/ 229719 h 585693"/>
                  <a:gd name="connsiteX98" fmla="*/ 466126 w 608814"/>
                  <a:gd name="connsiteY98" fmla="*/ 242604 h 585693"/>
                  <a:gd name="connsiteX99" fmla="*/ 453590 w 608814"/>
                  <a:gd name="connsiteY99" fmla="*/ 229995 h 585693"/>
                  <a:gd name="connsiteX100" fmla="*/ 421330 w 608814"/>
                  <a:gd name="connsiteY100" fmla="*/ 219319 h 585693"/>
                  <a:gd name="connsiteX101" fmla="*/ 411928 w 608814"/>
                  <a:gd name="connsiteY101" fmla="*/ 219319 h 585693"/>
                  <a:gd name="connsiteX102" fmla="*/ 410914 w 608814"/>
                  <a:gd name="connsiteY102" fmla="*/ 214257 h 585693"/>
                  <a:gd name="connsiteX103" fmla="*/ 410914 w 608814"/>
                  <a:gd name="connsiteY103" fmla="*/ 198059 h 585693"/>
                  <a:gd name="connsiteX104" fmla="*/ 391373 w 608814"/>
                  <a:gd name="connsiteY104" fmla="*/ 186463 h 585693"/>
                  <a:gd name="connsiteX105" fmla="*/ 377086 w 608814"/>
                  <a:gd name="connsiteY105" fmla="*/ 194746 h 585693"/>
                  <a:gd name="connsiteX106" fmla="*/ 365104 w 608814"/>
                  <a:gd name="connsiteY106" fmla="*/ 196310 h 585693"/>
                  <a:gd name="connsiteX107" fmla="*/ 355610 w 608814"/>
                  <a:gd name="connsiteY107" fmla="*/ 189040 h 585693"/>
                  <a:gd name="connsiteX108" fmla="*/ 336530 w 608814"/>
                  <a:gd name="connsiteY108" fmla="*/ 155999 h 585693"/>
                  <a:gd name="connsiteX109" fmla="*/ 342245 w 608814"/>
                  <a:gd name="connsiteY109" fmla="*/ 134463 h 585693"/>
                  <a:gd name="connsiteX110" fmla="*/ 356716 w 608814"/>
                  <a:gd name="connsiteY110" fmla="*/ 126180 h 585693"/>
                  <a:gd name="connsiteX111" fmla="*/ 355518 w 608814"/>
                  <a:gd name="connsiteY111" fmla="*/ 115044 h 585693"/>
                  <a:gd name="connsiteX112" fmla="*/ 356716 w 608814"/>
                  <a:gd name="connsiteY112" fmla="*/ 103815 h 585693"/>
                  <a:gd name="connsiteX113" fmla="*/ 342245 w 608814"/>
                  <a:gd name="connsiteY113" fmla="*/ 95440 h 585693"/>
                  <a:gd name="connsiteX114" fmla="*/ 336530 w 608814"/>
                  <a:gd name="connsiteY114" fmla="*/ 73996 h 585693"/>
                  <a:gd name="connsiteX115" fmla="*/ 355610 w 608814"/>
                  <a:gd name="connsiteY115" fmla="*/ 40956 h 585693"/>
                  <a:gd name="connsiteX116" fmla="*/ 365104 w 608814"/>
                  <a:gd name="connsiteY116" fmla="*/ 33685 h 585693"/>
                  <a:gd name="connsiteX117" fmla="*/ 377086 w 608814"/>
                  <a:gd name="connsiteY117" fmla="*/ 35249 h 585693"/>
                  <a:gd name="connsiteX118" fmla="*/ 391373 w 608814"/>
                  <a:gd name="connsiteY118" fmla="*/ 43533 h 585693"/>
                  <a:gd name="connsiteX119" fmla="*/ 410914 w 608814"/>
                  <a:gd name="connsiteY119" fmla="*/ 31936 h 585693"/>
                  <a:gd name="connsiteX120" fmla="*/ 410914 w 608814"/>
                  <a:gd name="connsiteY120" fmla="*/ 15738 h 585693"/>
                  <a:gd name="connsiteX121" fmla="*/ 426676 w 608814"/>
                  <a:gd name="connsiteY121" fmla="*/ 0 h 585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608814" h="585693">
                    <a:moveTo>
                      <a:pt x="195114" y="351627"/>
                    </a:moveTo>
                    <a:lnTo>
                      <a:pt x="258290" y="351627"/>
                    </a:lnTo>
                    <a:cubicBezTo>
                      <a:pt x="271848" y="351627"/>
                      <a:pt x="282731" y="362580"/>
                      <a:pt x="282731" y="376018"/>
                    </a:cubicBezTo>
                    <a:lnTo>
                      <a:pt x="282731" y="561210"/>
                    </a:lnTo>
                    <a:cubicBezTo>
                      <a:pt x="282731" y="574740"/>
                      <a:pt x="271848" y="585693"/>
                      <a:pt x="258290" y="585693"/>
                    </a:cubicBezTo>
                    <a:lnTo>
                      <a:pt x="195114" y="585693"/>
                    </a:lnTo>
                    <a:cubicBezTo>
                      <a:pt x="181556" y="585693"/>
                      <a:pt x="170673" y="574740"/>
                      <a:pt x="170673" y="561210"/>
                    </a:cubicBezTo>
                    <a:lnTo>
                      <a:pt x="170673" y="376018"/>
                    </a:lnTo>
                    <a:cubicBezTo>
                      <a:pt x="170673" y="362580"/>
                      <a:pt x="181556" y="351627"/>
                      <a:pt x="195114" y="351627"/>
                    </a:cubicBezTo>
                    <a:close/>
                    <a:moveTo>
                      <a:pt x="358100" y="249872"/>
                    </a:moveTo>
                    <a:lnTo>
                      <a:pt x="421316" y="249872"/>
                    </a:lnTo>
                    <a:cubicBezTo>
                      <a:pt x="434771" y="249872"/>
                      <a:pt x="445737" y="260735"/>
                      <a:pt x="445737" y="274267"/>
                    </a:cubicBezTo>
                    <a:lnTo>
                      <a:pt x="445737" y="561206"/>
                    </a:lnTo>
                    <a:cubicBezTo>
                      <a:pt x="445737" y="574738"/>
                      <a:pt x="434771" y="585693"/>
                      <a:pt x="421316" y="585693"/>
                    </a:cubicBezTo>
                    <a:lnTo>
                      <a:pt x="358100" y="585693"/>
                    </a:lnTo>
                    <a:cubicBezTo>
                      <a:pt x="344645" y="585693"/>
                      <a:pt x="333679" y="574738"/>
                      <a:pt x="333679" y="561206"/>
                    </a:cubicBezTo>
                    <a:lnTo>
                      <a:pt x="333679" y="274267"/>
                    </a:lnTo>
                    <a:cubicBezTo>
                      <a:pt x="333679" y="260735"/>
                      <a:pt x="344645" y="249872"/>
                      <a:pt x="358100" y="249872"/>
                    </a:cubicBezTo>
                    <a:close/>
                    <a:moveTo>
                      <a:pt x="140260" y="224680"/>
                    </a:moveTo>
                    <a:cubicBezTo>
                      <a:pt x="168749" y="224680"/>
                      <a:pt x="191844" y="247711"/>
                      <a:pt x="191844" y="276122"/>
                    </a:cubicBezTo>
                    <a:cubicBezTo>
                      <a:pt x="191844" y="304533"/>
                      <a:pt x="168749" y="327564"/>
                      <a:pt x="140260" y="327564"/>
                    </a:cubicBezTo>
                    <a:cubicBezTo>
                      <a:pt x="111771" y="327564"/>
                      <a:pt x="88676" y="304533"/>
                      <a:pt x="88676" y="276122"/>
                    </a:cubicBezTo>
                    <a:cubicBezTo>
                      <a:pt x="88676" y="247711"/>
                      <a:pt x="111771" y="224680"/>
                      <a:pt x="140260" y="224680"/>
                    </a:cubicBezTo>
                    <a:close/>
                    <a:moveTo>
                      <a:pt x="521177" y="148117"/>
                    </a:moveTo>
                    <a:lnTo>
                      <a:pt x="584301" y="148117"/>
                    </a:lnTo>
                    <a:cubicBezTo>
                      <a:pt x="597848" y="148117"/>
                      <a:pt x="608814" y="159070"/>
                      <a:pt x="608814" y="172601"/>
                    </a:cubicBezTo>
                    <a:lnTo>
                      <a:pt x="608814" y="561209"/>
                    </a:lnTo>
                    <a:cubicBezTo>
                      <a:pt x="608814" y="574740"/>
                      <a:pt x="597848" y="585693"/>
                      <a:pt x="584301" y="585693"/>
                    </a:cubicBezTo>
                    <a:lnTo>
                      <a:pt x="521177" y="585693"/>
                    </a:lnTo>
                    <a:cubicBezTo>
                      <a:pt x="507722" y="585693"/>
                      <a:pt x="496756" y="574740"/>
                      <a:pt x="496756" y="561209"/>
                    </a:cubicBezTo>
                    <a:lnTo>
                      <a:pt x="496756" y="172601"/>
                    </a:lnTo>
                    <a:cubicBezTo>
                      <a:pt x="496756" y="159070"/>
                      <a:pt x="507722" y="148117"/>
                      <a:pt x="521177" y="148117"/>
                    </a:cubicBezTo>
                    <a:close/>
                    <a:moveTo>
                      <a:pt x="116229" y="131322"/>
                    </a:moveTo>
                    <a:lnTo>
                      <a:pt x="164246" y="131322"/>
                    </a:lnTo>
                    <a:cubicBezTo>
                      <a:pt x="175214" y="131322"/>
                      <a:pt x="184061" y="140159"/>
                      <a:pt x="184061" y="151113"/>
                    </a:cubicBezTo>
                    <a:lnTo>
                      <a:pt x="184061" y="171457"/>
                    </a:lnTo>
                    <a:cubicBezTo>
                      <a:pt x="193001" y="175231"/>
                      <a:pt x="201019" y="180386"/>
                      <a:pt x="208669" y="186094"/>
                    </a:cubicBezTo>
                    <a:lnTo>
                      <a:pt x="226641" y="175692"/>
                    </a:lnTo>
                    <a:cubicBezTo>
                      <a:pt x="236134" y="170261"/>
                      <a:pt x="248300" y="173482"/>
                      <a:pt x="253737" y="182964"/>
                    </a:cubicBezTo>
                    <a:lnTo>
                      <a:pt x="277792" y="224572"/>
                    </a:lnTo>
                    <a:cubicBezTo>
                      <a:pt x="280465" y="229083"/>
                      <a:pt x="281110" y="234514"/>
                      <a:pt x="279727" y="239577"/>
                    </a:cubicBezTo>
                    <a:cubicBezTo>
                      <a:pt x="278437" y="244640"/>
                      <a:pt x="275119" y="248966"/>
                      <a:pt x="270511" y="251544"/>
                    </a:cubicBezTo>
                    <a:lnTo>
                      <a:pt x="252355" y="262038"/>
                    </a:lnTo>
                    <a:cubicBezTo>
                      <a:pt x="253000" y="266733"/>
                      <a:pt x="253829" y="271335"/>
                      <a:pt x="253829" y="276122"/>
                    </a:cubicBezTo>
                    <a:cubicBezTo>
                      <a:pt x="253829" y="281001"/>
                      <a:pt x="253000" y="285604"/>
                      <a:pt x="252355" y="290206"/>
                    </a:cubicBezTo>
                    <a:lnTo>
                      <a:pt x="270511" y="300700"/>
                    </a:lnTo>
                    <a:cubicBezTo>
                      <a:pt x="279174" y="305671"/>
                      <a:pt x="282308" y="316165"/>
                      <a:pt x="278714" y="325094"/>
                    </a:cubicBezTo>
                    <a:cubicBezTo>
                      <a:pt x="272354" y="322609"/>
                      <a:pt x="265442" y="321136"/>
                      <a:pt x="258253" y="321136"/>
                    </a:cubicBezTo>
                    <a:lnTo>
                      <a:pt x="195858" y="321136"/>
                    </a:lnTo>
                    <a:cubicBezTo>
                      <a:pt x="205904" y="308709"/>
                      <a:pt x="212171" y="293244"/>
                      <a:pt x="212171" y="276122"/>
                    </a:cubicBezTo>
                    <a:cubicBezTo>
                      <a:pt x="212171" y="236539"/>
                      <a:pt x="179914" y="204320"/>
                      <a:pt x="140191" y="204320"/>
                    </a:cubicBezTo>
                    <a:cubicBezTo>
                      <a:pt x="100561" y="204320"/>
                      <a:pt x="68304" y="236539"/>
                      <a:pt x="68304" y="276122"/>
                    </a:cubicBezTo>
                    <a:cubicBezTo>
                      <a:pt x="68304" y="315797"/>
                      <a:pt x="100561" y="348016"/>
                      <a:pt x="140191" y="348016"/>
                    </a:cubicBezTo>
                    <a:cubicBezTo>
                      <a:pt x="143048" y="348016"/>
                      <a:pt x="145721" y="347463"/>
                      <a:pt x="148486" y="347095"/>
                    </a:cubicBezTo>
                    <a:cubicBezTo>
                      <a:pt x="143233" y="355564"/>
                      <a:pt x="140099" y="365414"/>
                      <a:pt x="140099" y="376000"/>
                    </a:cubicBezTo>
                    <a:lnTo>
                      <a:pt x="140099" y="420922"/>
                    </a:lnTo>
                    <a:lnTo>
                      <a:pt x="116229" y="420922"/>
                    </a:lnTo>
                    <a:cubicBezTo>
                      <a:pt x="105261" y="420922"/>
                      <a:pt x="96413" y="412085"/>
                      <a:pt x="96413" y="401131"/>
                    </a:cubicBezTo>
                    <a:lnTo>
                      <a:pt x="96413" y="380787"/>
                    </a:lnTo>
                    <a:cubicBezTo>
                      <a:pt x="87474" y="377013"/>
                      <a:pt x="79455" y="371950"/>
                      <a:pt x="71806" y="366150"/>
                    </a:cubicBezTo>
                    <a:lnTo>
                      <a:pt x="53742" y="376552"/>
                    </a:lnTo>
                    <a:cubicBezTo>
                      <a:pt x="49226" y="379222"/>
                      <a:pt x="43788" y="379866"/>
                      <a:pt x="38719" y="378577"/>
                    </a:cubicBezTo>
                    <a:cubicBezTo>
                      <a:pt x="33650" y="377197"/>
                      <a:pt x="29318" y="373883"/>
                      <a:pt x="26738" y="369372"/>
                    </a:cubicBezTo>
                    <a:lnTo>
                      <a:pt x="2683" y="327764"/>
                    </a:lnTo>
                    <a:cubicBezTo>
                      <a:pt x="-2847" y="318282"/>
                      <a:pt x="471" y="306131"/>
                      <a:pt x="9872" y="300700"/>
                    </a:cubicBezTo>
                    <a:lnTo>
                      <a:pt x="28120" y="290206"/>
                    </a:lnTo>
                    <a:cubicBezTo>
                      <a:pt x="27475" y="285604"/>
                      <a:pt x="26645" y="281001"/>
                      <a:pt x="26645" y="276122"/>
                    </a:cubicBezTo>
                    <a:cubicBezTo>
                      <a:pt x="26645" y="271335"/>
                      <a:pt x="27475" y="266733"/>
                      <a:pt x="28120" y="262038"/>
                    </a:cubicBezTo>
                    <a:lnTo>
                      <a:pt x="9872" y="251544"/>
                    </a:lnTo>
                    <a:cubicBezTo>
                      <a:pt x="471" y="246113"/>
                      <a:pt x="-2847" y="233962"/>
                      <a:pt x="2683" y="224572"/>
                    </a:cubicBezTo>
                    <a:lnTo>
                      <a:pt x="26738" y="182964"/>
                    </a:lnTo>
                    <a:cubicBezTo>
                      <a:pt x="29318" y="178361"/>
                      <a:pt x="33650" y="175139"/>
                      <a:pt x="38719" y="173759"/>
                    </a:cubicBezTo>
                    <a:cubicBezTo>
                      <a:pt x="43788" y="172378"/>
                      <a:pt x="49226" y="173114"/>
                      <a:pt x="53742" y="175692"/>
                    </a:cubicBezTo>
                    <a:lnTo>
                      <a:pt x="71806" y="186094"/>
                    </a:lnTo>
                    <a:cubicBezTo>
                      <a:pt x="79455" y="180386"/>
                      <a:pt x="87474" y="175231"/>
                      <a:pt x="96413" y="171457"/>
                    </a:cubicBezTo>
                    <a:lnTo>
                      <a:pt x="96413" y="151113"/>
                    </a:lnTo>
                    <a:cubicBezTo>
                      <a:pt x="96413" y="140159"/>
                      <a:pt x="105261" y="131322"/>
                      <a:pt x="116229" y="131322"/>
                    </a:cubicBezTo>
                    <a:close/>
                    <a:moveTo>
                      <a:pt x="445756" y="83476"/>
                    </a:moveTo>
                    <a:cubicBezTo>
                      <a:pt x="428335" y="83476"/>
                      <a:pt x="414140" y="97557"/>
                      <a:pt x="414140" y="115044"/>
                    </a:cubicBezTo>
                    <a:cubicBezTo>
                      <a:pt x="414140" y="132438"/>
                      <a:pt x="428335" y="146520"/>
                      <a:pt x="445756" y="146520"/>
                    </a:cubicBezTo>
                    <a:cubicBezTo>
                      <a:pt x="463176" y="146520"/>
                      <a:pt x="477371" y="132438"/>
                      <a:pt x="477371" y="115044"/>
                    </a:cubicBezTo>
                    <a:cubicBezTo>
                      <a:pt x="477371" y="97557"/>
                      <a:pt x="463176" y="83476"/>
                      <a:pt x="445756" y="83476"/>
                    </a:cubicBezTo>
                    <a:close/>
                    <a:moveTo>
                      <a:pt x="426676" y="0"/>
                    </a:moveTo>
                    <a:lnTo>
                      <a:pt x="464835" y="0"/>
                    </a:lnTo>
                    <a:cubicBezTo>
                      <a:pt x="473500" y="0"/>
                      <a:pt x="480597" y="7087"/>
                      <a:pt x="480597" y="15738"/>
                    </a:cubicBezTo>
                    <a:lnTo>
                      <a:pt x="480597" y="31936"/>
                    </a:lnTo>
                    <a:cubicBezTo>
                      <a:pt x="487694" y="34881"/>
                      <a:pt x="494054" y="38931"/>
                      <a:pt x="500138" y="43533"/>
                    </a:cubicBezTo>
                    <a:lnTo>
                      <a:pt x="514425" y="35249"/>
                    </a:lnTo>
                    <a:cubicBezTo>
                      <a:pt x="521983" y="30924"/>
                      <a:pt x="531569" y="33501"/>
                      <a:pt x="535901" y="40956"/>
                    </a:cubicBezTo>
                    <a:lnTo>
                      <a:pt x="554981" y="73996"/>
                    </a:lnTo>
                    <a:cubicBezTo>
                      <a:pt x="557101" y="77585"/>
                      <a:pt x="557654" y="81911"/>
                      <a:pt x="556640" y="85961"/>
                    </a:cubicBezTo>
                    <a:cubicBezTo>
                      <a:pt x="555534" y="89918"/>
                      <a:pt x="552861" y="93415"/>
                      <a:pt x="549266" y="95440"/>
                    </a:cubicBezTo>
                    <a:lnTo>
                      <a:pt x="534887" y="103815"/>
                    </a:lnTo>
                    <a:cubicBezTo>
                      <a:pt x="535348" y="107497"/>
                      <a:pt x="535993" y="111178"/>
                      <a:pt x="535993" y="115044"/>
                    </a:cubicBezTo>
                    <a:cubicBezTo>
                      <a:pt x="535993" y="115872"/>
                      <a:pt x="535809" y="116700"/>
                      <a:pt x="535717" y="117621"/>
                    </a:cubicBezTo>
                    <a:lnTo>
                      <a:pt x="521153" y="117621"/>
                    </a:lnTo>
                    <a:cubicBezTo>
                      <a:pt x="490828" y="117621"/>
                      <a:pt x="466126" y="142286"/>
                      <a:pt x="466126" y="172565"/>
                    </a:cubicBezTo>
                    <a:lnTo>
                      <a:pt x="466126" y="229719"/>
                    </a:lnTo>
                    <a:lnTo>
                      <a:pt x="466126" y="242604"/>
                    </a:lnTo>
                    <a:cubicBezTo>
                      <a:pt x="462715" y="237726"/>
                      <a:pt x="458383" y="233493"/>
                      <a:pt x="453590" y="229995"/>
                    </a:cubicBezTo>
                    <a:cubicBezTo>
                      <a:pt x="444465" y="223369"/>
                      <a:pt x="433404" y="219319"/>
                      <a:pt x="421330" y="219319"/>
                    </a:cubicBezTo>
                    <a:lnTo>
                      <a:pt x="411928" y="219319"/>
                    </a:lnTo>
                    <a:cubicBezTo>
                      <a:pt x="411375" y="217755"/>
                      <a:pt x="410914" y="216098"/>
                      <a:pt x="410914" y="214257"/>
                    </a:cubicBezTo>
                    <a:lnTo>
                      <a:pt x="410914" y="198059"/>
                    </a:lnTo>
                    <a:cubicBezTo>
                      <a:pt x="403817" y="195114"/>
                      <a:pt x="397457" y="191064"/>
                      <a:pt x="391373" y="186463"/>
                    </a:cubicBezTo>
                    <a:lnTo>
                      <a:pt x="377086" y="194746"/>
                    </a:lnTo>
                    <a:cubicBezTo>
                      <a:pt x="373492" y="196863"/>
                      <a:pt x="369160" y="197415"/>
                      <a:pt x="365104" y="196310"/>
                    </a:cubicBezTo>
                    <a:cubicBezTo>
                      <a:pt x="361140" y="195206"/>
                      <a:pt x="357638" y="192629"/>
                      <a:pt x="355610" y="189040"/>
                    </a:cubicBezTo>
                    <a:lnTo>
                      <a:pt x="336530" y="155999"/>
                    </a:lnTo>
                    <a:cubicBezTo>
                      <a:pt x="332198" y="148452"/>
                      <a:pt x="334687" y="138881"/>
                      <a:pt x="342245" y="134463"/>
                    </a:cubicBezTo>
                    <a:lnTo>
                      <a:pt x="356716" y="126180"/>
                    </a:lnTo>
                    <a:cubicBezTo>
                      <a:pt x="356163" y="122498"/>
                      <a:pt x="355518" y="118817"/>
                      <a:pt x="355518" y="115044"/>
                    </a:cubicBezTo>
                    <a:cubicBezTo>
                      <a:pt x="355518" y="111178"/>
                      <a:pt x="356163" y="107497"/>
                      <a:pt x="356716" y="103815"/>
                    </a:cubicBezTo>
                    <a:lnTo>
                      <a:pt x="342245" y="95440"/>
                    </a:lnTo>
                    <a:cubicBezTo>
                      <a:pt x="334687" y="91115"/>
                      <a:pt x="332198" y="81543"/>
                      <a:pt x="336530" y="73996"/>
                    </a:cubicBezTo>
                    <a:lnTo>
                      <a:pt x="355610" y="40956"/>
                    </a:lnTo>
                    <a:cubicBezTo>
                      <a:pt x="357638" y="37366"/>
                      <a:pt x="361140" y="34789"/>
                      <a:pt x="365104" y="33685"/>
                    </a:cubicBezTo>
                    <a:cubicBezTo>
                      <a:pt x="369160" y="32580"/>
                      <a:pt x="373492" y="33133"/>
                      <a:pt x="377086" y="35249"/>
                    </a:cubicBezTo>
                    <a:lnTo>
                      <a:pt x="391373" y="43533"/>
                    </a:lnTo>
                    <a:cubicBezTo>
                      <a:pt x="397457" y="38931"/>
                      <a:pt x="403817" y="34881"/>
                      <a:pt x="410914" y="31936"/>
                    </a:cubicBezTo>
                    <a:lnTo>
                      <a:pt x="410914" y="15738"/>
                    </a:lnTo>
                    <a:cubicBezTo>
                      <a:pt x="410914" y="7087"/>
                      <a:pt x="418011" y="0"/>
                      <a:pt x="4266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4" name="îšlïďè">
              <a:extLst>
                <a:ext uri="{FF2B5EF4-FFF2-40B4-BE49-F238E27FC236}">
                  <a16:creationId xmlns:a16="http://schemas.microsoft.com/office/drawing/2014/main" xmlns="" id="{8E803FA2-7F6F-4E68-9181-B42191F49F85}"/>
                </a:ext>
              </a:extLst>
            </p:cNvPr>
            <p:cNvGrpSpPr/>
            <p:nvPr/>
          </p:nvGrpSpPr>
          <p:grpSpPr>
            <a:xfrm>
              <a:off x="4023880" y="4915164"/>
              <a:ext cx="690996" cy="690994"/>
              <a:chOff x="4120306" y="5011589"/>
              <a:chExt cx="498143" cy="498143"/>
            </a:xfrm>
          </p:grpSpPr>
          <p:sp>
            <p:nvSpPr>
              <p:cNvPr id="29" name="išļîḍé">
                <a:extLst>
                  <a:ext uri="{FF2B5EF4-FFF2-40B4-BE49-F238E27FC236}">
                    <a16:creationId xmlns:a16="http://schemas.microsoft.com/office/drawing/2014/main" xmlns="" id="{0BF862C2-E9B0-45B5-A237-87E50B40303E}"/>
                  </a:ext>
                </a:extLst>
              </p:cNvPr>
              <p:cNvSpPr/>
              <p:nvPr/>
            </p:nvSpPr>
            <p:spPr>
              <a:xfrm>
                <a:off x="4120306" y="5011589"/>
                <a:ext cx="498143" cy="498143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0" name="îṧļiḋê">
                <a:extLst>
                  <a:ext uri="{FF2B5EF4-FFF2-40B4-BE49-F238E27FC236}">
                    <a16:creationId xmlns:a16="http://schemas.microsoft.com/office/drawing/2014/main" xmlns="" id="{059DF6B5-44DE-44D7-98E9-C4C2125AE2F3}"/>
                  </a:ext>
                </a:extLst>
              </p:cNvPr>
              <p:cNvSpPr/>
              <p:nvPr/>
            </p:nvSpPr>
            <p:spPr bwMode="auto">
              <a:xfrm>
                <a:off x="4223221" y="5120055"/>
                <a:ext cx="292314" cy="281212"/>
              </a:xfrm>
              <a:custGeom>
                <a:avLst/>
                <a:gdLst>
                  <a:gd name="connsiteX0" fmla="*/ 195114 w 608814"/>
                  <a:gd name="connsiteY0" fmla="*/ 351627 h 585693"/>
                  <a:gd name="connsiteX1" fmla="*/ 258290 w 608814"/>
                  <a:gd name="connsiteY1" fmla="*/ 351627 h 585693"/>
                  <a:gd name="connsiteX2" fmla="*/ 282731 w 608814"/>
                  <a:gd name="connsiteY2" fmla="*/ 376018 h 585693"/>
                  <a:gd name="connsiteX3" fmla="*/ 282731 w 608814"/>
                  <a:gd name="connsiteY3" fmla="*/ 561210 h 585693"/>
                  <a:gd name="connsiteX4" fmla="*/ 258290 w 608814"/>
                  <a:gd name="connsiteY4" fmla="*/ 585693 h 585693"/>
                  <a:gd name="connsiteX5" fmla="*/ 195114 w 608814"/>
                  <a:gd name="connsiteY5" fmla="*/ 585693 h 585693"/>
                  <a:gd name="connsiteX6" fmla="*/ 170673 w 608814"/>
                  <a:gd name="connsiteY6" fmla="*/ 561210 h 585693"/>
                  <a:gd name="connsiteX7" fmla="*/ 170673 w 608814"/>
                  <a:gd name="connsiteY7" fmla="*/ 376018 h 585693"/>
                  <a:gd name="connsiteX8" fmla="*/ 195114 w 608814"/>
                  <a:gd name="connsiteY8" fmla="*/ 351627 h 585693"/>
                  <a:gd name="connsiteX9" fmla="*/ 358100 w 608814"/>
                  <a:gd name="connsiteY9" fmla="*/ 249872 h 585693"/>
                  <a:gd name="connsiteX10" fmla="*/ 421316 w 608814"/>
                  <a:gd name="connsiteY10" fmla="*/ 249872 h 585693"/>
                  <a:gd name="connsiteX11" fmla="*/ 445737 w 608814"/>
                  <a:gd name="connsiteY11" fmla="*/ 274267 h 585693"/>
                  <a:gd name="connsiteX12" fmla="*/ 445737 w 608814"/>
                  <a:gd name="connsiteY12" fmla="*/ 561206 h 585693"/>
                  <a:gd name="connsiteX13" fmla="*/ 421316 w 608814"/>
                  <a:gd name="connsiteY13" fmla="*/ 585693 h 585693"/>
                  <a:gd name="connsiteX14" fmla="*/ 358100 w 608814"/>
                  <a:gd name="connsiteY14" fmla="*/ 585693 h 585693"/>
                  <a:gd name="connsiteX15" fmla="*/ 333679 w 608814"/>
                  <a:gd name="connsiteY15" fmla="*/ 561206 h 585693"/>
                  <a:gd name="connsiteX16" fmla="*/ 333679 w 608814"/>
                  <a:gd name="connsiteY16" fmla="*/ 274267 h 585693"/>
                  <a:gd name="connsiteX17" fmla="*/ 358100 w 608814"/>
                  <a:gd name="connsiteY17" fmla="*/ 249872 h 585693"/>
                  <a:gd name="connsiteX18" fmla="*/ 140260 w 608814"/>
                  <a:gd name="connsiteY18" fmla="*/ 224680 h 585693"/>
                  <a:gd name="connsiteX19" fmla="*/ 191844 w 608814"/>
                  <a:gd name="connsiteY19" fmla="*/ 276122 h 585693"/>
                  <a:gd name="connsiteX20" fmla="*/ 140260 w 608814"/>
                  <a:gd name="connsiteY20" fmla="*/ 327564 h 585693"/>
                  <a:gd name="connsiteX21" fmla="*/ 88676 w 608814"/>
                  <a:gd name="connsiteY21" fmla="*/ 276122 h 585693"/>
                  <a:gd name="connsiteX22" fmla="*/ 140260 w 608814"/>
                  <a:gd name="connsiteY22" fmla="*/ 224680 h 585693"/>
                  <a:gd name="connsiteX23" fmla="*/ 521177 w 608814"/>
                  <a:gd name="connsiteY23" fmla="*/ 148117 h 585693"/>
                  <a:gd name="connsiteX24" fmla="*/ 584301 w 608814"/>
                  <a:gd name="connsiteY24" fmla="*/ 148117 h 585693"/>
                  <a:gd name="connsiteX25" fmla="*/ 608814 w 608814"/>
                  <a:gd name="connsiteY25" fmla="*/ 172601 h 585693"/>
                  <a:gd name="connsiteX26" fmla="*/ 608814 w 608814"/>
                  <a:gd name="connsiteY26" fmla="*/ 561209 h 585693"/>
                  <a:gd name="connsiteX27" fmla="*/ 584301 w 608814"/>
                  <a:gd name="connsiteY27" fmla="*/ 585693 h 585693"/>
                  <a:gd name="connsiteX28" fmla="*/ 521177 w 608814"/>
                  <a:gd name="connsiteY28" fmla="*/ 585693 h 585693"/>
                  <a:gd name="connsiteX29" fmla="*/ 496756 w 608814"/>
                  <a:gd name="connsiteY29" fmla="*/ 561209 h 585693"/>
                  <a:gd name="connsiteX30" fmla="*/ 496756 w 608814"/>
                  <a:gd name="connsiteY30" fmla="*/ 172601 h 585693"/>
                  <a:gd name="connsiteX31" fmla="*/ 521177 w 608814"/>
                  <a:gd name="connsiteY31" fmla="*/ 148117 h 585693"/>
                  <a:gd name="connsiteX32" fmla="*/ 116229 w 608814"/>
                  <a:gd name="connsiteY32" fmla="*/ 131322 h 585693"/>
                  <a:gd name="connsiteX33" fmla="*/ 164246 w 608814"/>
                  <a:gd name="connsiteY33" fmla="*/ 131322 h 585693"/>
                  <a:gd name="connsiteX34" fmla="*/ 184061 w 608814"/>
                  <a:gd name="connsiteY34" fmla="*/ 151113 h 585693"/>
                  <a:gd name="connsiteX35" fmla="*/ 184061 w 608814"/>
                  <a:gd name="connsiteY35" fmla="*/ 171457 h 585693"/>
                  <a:gd name="connsiteX36" fmla="*/ 208669 w 608814"/>
                  <a:gd name="connsiteY36" fmla="*/ 186094 h 585693"/>
                  <a:gd name="connsiteX37" fmla="*/ 226641 w 608814"/>
                  <a:gd name="connsiteY37" fmla="*/ 175692 h 585693"/>
                  <a:gd name="connsiteX38" fmla="*/ 253737 w 608814"/>
                  <a:gd name="connsiteY38" fmla="*/ 182964 h 585693"/>
                  <a:gd name="connsiteX39" fmla="*/ 277792 w 608814"/>
                  <a:gd name="connsiteY39" fmla="*/ 224572 h 585693"/>
                  <a:gd name="connsiteX40" fmla="*/ 279727 w 608814"/>
                  <a:gd name="connsiteY40" fmla="*/ 239577 h 585693"/>
                  <a:gd name="connsiteX41" fmla="*/ 270511 w 608814"/>
                  <a:gd name="connsiteY41" fmla="*/ 251544 h 585693"/>
                  <a:gd name="connsiteX42" fmla="*/ 252355 w 608814"/>
                  <a:gd name="connsiteY42" fmla="*/ 262038 h 585693"/>
                  <a:gd name="connsiteX43" fmla="*/ 253829 w 608814"/>
                  <a:gd name="connsiteY43" fmla="*/ 276122 h 585693"/>
                  <a:gd name="connsiteX44" fmla="*/ 252355 w 608814"/>
                  <a:gd name="connsiteY44" fmla="*/ 290206 h 585693"/>
                  <a:gd name="connsiteX45" fmla="*/ 270511 w 608814"/>
                  <a:gd name="connsiteY45" fmla="*/ 300700 h 585693"/>
                  <a:gd name="connsiteX46" fmla="*/ 278714 w 608814"/>
                  <a:gd name="connsiteY46" fmla="*/ 325094 h 585693"/>
                  <a:gd name="connsiteX47" fmla="*/ 258253 w 608814"/>
                  <a:gd name="connsiteY47" fmla="*/ 321136 h 585693"/>
                  <a:gd name="connsiteX48" fmla="*/ 195858 w 608814"/>
                  <a:gd name="connsiteY48" fmla="*/ 321136 h 585693"/>
                  <a:gd name="connsiteX49" fmla="*/ 212171 w 608814"/>
                  <a:gd name="connsiteY49" fmla="*/ 276122 h 585693"/>
                  <a:gd name="connsiteX50" fmla="*/ 140191 w 608814"/>
                  <a:gd name="connsiteY50" fmla="*/ 204320 h 585693"/>
                  <a:gd name="connsiteX51" fmla="*/ 68304 w 608814"/>
                  <a:gd name="connsiteY51" fmla="*/ 276122 h 585693"/>
                  <a:gd name="connsiteX52" fmla="*/ 140191 w 608814"/>
                  <a:gd name="connsiteY52" fmla="*/ 348016 h 585693"/>
                  <a:gd name="connsiteX53" fmla="*/ 148486 w 608814"/>
                  <a:gd name="connsiteY53" fmla="*/ 347095 h 585693"/>
                  <a:gd name="connsiteX54" fmla="*/ 140099 w 608814"/>
                  <a:gd name="connsiteY54" fmla="*/ 376000 h 585693"/>
                  <a:gd name="connsiteX55" fmla="*/ 140099 w 608814"/>
                  <a:gd name="connsiteY55" fmla="*/ 420922 h 585693"/>
                  <a:gd name="connsiteX56" fmla="*/ 116229 w 608814"/>
                  <a:gd name="connsiteY56" fmla="*/ 420922 h 585693"/>
                  <a:gd name="connsiteX57" fmla="*/ 96413 w 608814"/>
                  <a:gd name="connsiteY57" fmla="*/ 401131 h 585693"/>
                  <a:gd name="connsiteX58" fmla="*/ 96413 w 608814"/>
                  <a:gd name="connsiteY58" fmla="*/ 380787 h 585693"/>
                  <a:gd name="connsiteX59" fmla="*/ 71806 w 608814"/>
                  <a:gd name="connsiteY59" fmla="*/ 366150 h 585693"/>
                  <a:gd name="connsiteX60" fmla="*/ 53742 w 608814"/>
                  <a:gd name="connsiteY60" fmla="*/ 376552 h 585693"/>
                  <a:gd name="connsiteX61" fmla="*/ 38719 w 608814"/>
                  <a:gd name="connsiteY61" fmla="*/ 378577 h 585693"/>
                  <a:gd name="connsiteX62" fmla="*/ 26738 w 608814"/>
                  <a:gd name="connsiteY62" fmla="*/ 369372 h 585693"/>
                  <a:gd name="connsiteX63" fmla="*/ 2683 w 608814"/>
                  <a:gd name="connsiteY63" fmla="*/ 327764 h 585693"/>
                  <a:gd name="connsiteX64" fmla="*/ 9872 w 608814"/>
                  <a:gd name="connsiteY64" fmla="*/ 300700 h 585693"/>
                  <a:gd name="connsiteX65" fmla="*/ 28120 w 608814"/>
                  <a:gd name="connsiteY65" fmla="*/ 290206 h 585693"/>
                  <a:gd name="connsiteX66" fmla="*/ 26645 w 608814"/>
                  <a:gd name="connsiteY66" fmla="*/ 276122 h 585693"/>
                  <a:gd name="connsiteX67" fmla="*/ 28120 w 608814"/>
                  <a:gd name="connsiteY67" fmla="*/ 262038 h 585693"/>
                  <a:gd name="connsiteX68" fmla="*/ 9872 w 608814"/>
                  <a:gd name="connsiteY68" fmla="*/ 251544 h 585693"/>
                  <a:gd name="connsiteX69" fmla="*/ 2683 w 608814"/>
                  <a:gd name="connsiteY69" fmla="*/ 224572 h 585693"/>
                  <a:gd name="connsiteX70" fmla="*/ 26738 w 608814"/>
                  <a:gd name="connsiteY70" fmla="*/ 182964 h 585693"/>
                  <a:gd name="connsiteX71" fmla="*/ 38719 w 608814"/>
                  <a:gd name="connsiteY71" fmla="*/ 173759 h 585693"/>
                  <a:gd name="connsiteX72" fmla="*/ 53742 w 608814"/>
                  <a:gd name="connsiteY72" fmla="*/ 175692 h 585693"/>
                  <a:gd name="connsiteX73" fmla="*/ 71806 w 608814"/>
                  <a:gd name="connsiteY73" fmla="*/ 186094 h 585693"/>
                  <a:gd name="connsiteX74" fmla="*/ 96413 w 608814"/>
                  <a:gd name="connsiteY74" fmla="*/ 171457 h 585693"/>
                  <a:gd name="connsiteX75" fmla="*/ 96413 w 608814"/>
                  <a:gd name="connsiteY75" fmla="*/ 151113 h 585693"/>
                  <a:gd name="connsiteX76" fmla="*/ 116229 w 608814"/>
                  <a:gd name="connsiteY76" fmla="*/ 131322 h 585693"/>
                  <a:gd name="connsiteX77" fmla="*/ 445756 w 608814"/>
                  <a:gd name="connsiteY77" fmla="*/ 83476 h 585693"/>
                  <a:gd name="connsiteX78" fmla="*/ 414140 w 608814"/>
                  <a:gd name="connsiteY78" fmla="*/ 115044 h 585693"/>
                  <a:gd name="connsiteX79" fmla="*/ 445756 w 608814"/>
                  <a:gd name="connsiteY79" fmla="*/ 146520 h 585693"/>
                  <a:gd name="connsiteX80" fmla="*/ 477371 w 608814"/>
                  <a:gd name="connsiteY80" fmla="*/ 115044 h 585693"/>
                  <a:gd name="connsiteX81" fmla="*/ 445756 w 608814"/>
                  <a:gd name="connsiteY81" fmla="*/ 83476 h 585693"/>
                  <a:gd name="connsiteX82" fmla="*/ 426676 w 608814"/>
                  <a:gd name="connsiteY82" fmla="*/ 0 h 585693"/>
                  <a:gd name="connsiteX83" fmla="*/ 464835 w 608814"/>
                  <a:gd name="connsiteY83" fmla="*/ 0 h 585693"/>
                  <a:gd name="connsiteX84" fmla="*/ 480597 w 608814"/>
                  <a:gd name="connsiteY84" fmla="*/ 15738 h 585693"/>
                  <a:gd name="connsiteX85" fmla="*/ 480597 w 608814"/>
                  <a:gd name="connsiteY85" fmla="*/ 31936 h 585693"/>
                  <a:gd name="connsiteX86" fmla="*/ 500138 w 608814"/>
                  <a:gd name="connsiteY86" fmla="*/ 43533 h 585693"/>
                  <a:gd name="connsiteX87" fmla="*/ 514425 w 608814"/>
                  <a:gd name="connsiteY87" fmla="*/ 35249 h 585693"/>
                  <a:gd name="connsiteX88" fmla="*/ 535901 w 608814"/>
                  <a:gd name="connsiteY88" fmla="*/ 40956 h 585693"/>
                  <a:gd name="connsiteX89" fmla="*/ 554981 w 608814"/>
                  <a:gd name="connsiteY89" fmla="*/ 73996 h 585693"/>
                  <a:gd name="connsiteX90" fmla="*/ 556640 w 608814"/>
                  <a:gd name="connsiteY90" fmla="*/ 85961 h 585693"/>
                  <a:gd name="connsiteX91" fmla="*/ 549266 w 608814"/>
                  <a:gd name="connsiteY91" fmla="*/ 95440 h 585693"/>
                  <a:gd name="connsiteX92" fmla="*/ 534887 w 608814"/>
                  <a:gd name="connsiteY92" fmla="*/ 103815 h 585693"/>
                  <a:gd name="connsiteX93" fmla="*/ 535993 w 608814"/>
                  <a:gd name="connsiteY93" fmla="*/ 115044 h 585693"/>
                  <a:gd name="connsiteX94" fmla="*/ 535717 w 608814"/>
                  <a:gd name="connsiteY94" fmla="*/ 117621 h 585693"/>
                  <a:gd name="connsiteX95" fmla="*/ 521153 w 608814"/>
                  <a:gd name="connsiteY95" fmla="*/ 117621 h 585693"/>
                  <a:gd name="connsiteX96" fmla="*/ 466126 w 608814"/>
                  <a:gd name="connsiteY96" fmla="*/ 172565 h 585693"/>
                  <a:gd name="connsiteX97" fmla="*/ 466126 w 608814"/>
                  <a:gd name="connsiteY97" fmla="*/ 229719 h 585693"/>
                  <a:gd name="connsiteX98" fmla="*/ 466126 w 608814"/>
                  <a:gd name="connsiteY98" fmla="*/ 242604 h 585693"/>
                  <a:gd name="connsiteX99" fmla="*/ 453590 w 608814"/>
                  <a:gd name="connsiteY99" fmla="*/ 229995 h 585693"/>
                  <a:gd name="connsiteX100" fmla="*/ 421330 w 608814"/>
                  <a:gd name="connsiteY100" fmla="*/ 219319 h 585693"/>
                  <a:gd name="connsiteX101" fmla="*/ 411928 w 608814"/>
                  <a:gd name="connsiteY101" fmla="*/ 219319 h 585693"/>
                  <a:gd name="connsiteX102" fmla="*/ 410914 w 608814"/>
                  <a:gd name="connsiteY102" fmla="*/ 214257 h 585693"/>
                  <a:gd name="connsiteX103" fmla="*/ 410914 w 608814"/>
                  <a:gd name="connsiteY103" fmla="*/ 198059 h 585693"/>
                  <a:gd name="connsiteX104" fmla="*/ 391373 w 608814"/>
                  <a:gd name="connsiteY104" fmla="*/ 186463 h 585693"/>
                  <a:gd name="connsiteX105" fmla="*/ 377086 w 608814"/>
                  <a:gd name="connsiteY105" fmla="*/ 194746 h 585693"/>
                  <a:gd name="connsiteX106" fmla="*/ 365104 w 608814"/>
                  <a:gd name="connsiteY106" fmla="*/ 196310 h 585693"/>
                  <a:gd name="connsiteX107" fmla="*/ 355610 w 608814"/>
                  <a:gd name="connsiteY107" fmla="*/ 189040 h 585693"/>
                  <a:gd name="connsiteX108" fmla="*/ 336530 w 608814"/>
                  <a:gd name="connsiteY108" fmla="*/ 155999 h 585693"/>
                  <a:gd name="connsiteX109" fmla="*/ 342245 w 608814"/>
                  <a:gd name="connsiteY109" fmla="*/ 134463 h 585693"/>
                  <a:gd name="connsiteX110" fmla="*/ 356716 w 608814"/>
                  <a:gd name="connsiteY110" fmla="*/ 126180 h 585693"/>
                  <a:gd name="connsiteX111" fmla="*/ 355518 w 608814"/>
                  <a:gd name="connsiteY111" fmla="*/ 115044 h 585693"/>
                  <a:gd name="connsiteX112" fmla="*/ 356716 w 608814"/>
                  <a:gd name="connsiteY112" fmla="*/ 103815 h 585693"/>
                  <a:gd name="connsiteX113" fmla="*/ 342245 w 608814"/>
                  <a:gd name="connsiteY113" fmla="*/ 95440 h 585693"/>
                  <a:gd name="connsiteX114" fmla="*/ 336530 w 608814"/>
                  <a:gd name="connsiteY114" fmla="*/ 73996 h 585693"/>
                  <a:gd name="connsiteX115" fmla="*/ 355610 w 608814"/>
                  <a:gd name="connsiteY115" fmla="*/ 40956 h 585693"/>
                  <a:gd name="connsiteX116" fmla="*/ 365104 w 608814"/>
                  <a:gd name="connsiteY116" fmla="*/ 33685 h 585693"/>
                  <a:gd name="connsiteX117" fmla="*/ 377086 w 608814"/>
                  <a:gd name="connsiteY117" fmla="*/ 35249 h 585693"/>
                  <a:gd name="connsiteX118" fmla="*/ 391373 w 608814"/>
                  <a:gd name="connsiteY118" fmla="*/ 43533 h 585693"/>
                  <a:gd name="connsiteX119" fmla="*/ 410914 w 608814"/>
                  <a:gd name="connsiteY119" fmla="*/ 31936 h 585693"/>
                  <a:gd name="connsiteX120" fmla="*/ 410914 w 608814"/>
                  <a:gd name="connsiteY120" fmla="*/ 15738 h 585693"/>
                  <a:gd name="connsiteX121" fmla="*/ 426676 w 608814"/>
                  <a:gd name="connsiteY121" fmla="*/ 0 h 585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608814" h="585693">
                    <a:moveTo>
                      <a:pt x="195114" y="351627"/>
                    </a:moveTo>
                    <a:lnTo>
                      <a:pt x="258290" y="351627"/>
                    </a:lnTo>
                    <a:cubicBezTo>
                      <a:pt x="271848" y="351627"/>
                      <a:pt x="282731" y="362580"/>
                      <a:pt x="282731" y="376018"/>
                    </a:cubicBezTo>
                    <a:lnTo>
                      <a:pt x="282731" y="561210"/>
                    </a:lnTo>
                    <a:cubicBezTo>
                      <a:pt x="282731" y="574740"/>
                      <a:pt x="271848" y="585693"/>
                      <a:pt x="258290" y="585693"/>
                    </a:cubicBezTo>
                    <a:lnTo>
                      <a:pt x="195114" y="585693"/>
                    </a:lnTo>
                    <a:cubicBezTo>
                      <a:pt x="181556" y="585693"/>
                      <a:pt x="170673" y="574740"/>
                      <a:pt x="170673" y="561210"/>
                    </a:cubicBezTo>
                    <a:lnTo>
                      <a:pt x="170673" y="376018"/>
                    </a:lnTo>
                    <a:cubicBezTo>
                      <a:pt x="170673" y="362580"/>
                      <a:pt x="181556" y="351627"/>
                      <a:pt x="195114" y="351627"/>
                    </a:cubicBezTo>
                    <a:close/>
                    <a:moveTo>
                      <a:pt x="358100" y="249872"/>
                    </a:moveTo>
                    <a:lnTo>
                      <a:pt x="421316" y="249872"/>
                    </a:lnTo>
                    <a:cubicBezTo>
                      <a:pt x="434771" y="249872"/>
                      <a:pt x="445737" y="260735"/>
                      <a:pt x="445737" y="274267"/>
                    </a:cubicBezTo>
                    <a:lnTo>
                      <a:pt x="445737" y="561206"/>
                    </a:lnTo>
                    <a:cubicBezTo>
                      <a:pt x="445737" y="574738"/>
                      <a:pt x="434771" y="585693"/>
                      <a:pt x="421316" y="585693"/>
                    </a:cubicBezTo>
                    <a:lnTo>
                      <a:pt x="358100" y="585693"/>
                    </a:lnTo>
                    <a:cubicBezTo>
                      <a:pt x="344645" y="585693"/>
                      <a:pt x="333679" y="574738"/>
                      <a:pt x="333679" y="561206"/>
                    </a:cubicBezTo>
                    <a:lnTo>
                      <a:pt x="333679" y="274267"/>
                    </a:lnTo>
                    <a:cubicBezTo>
                      <a:pt x="333679" y="260735"/>
                      <a:pt x="344645" y="249872"/>
                      <a:pt x="358100" y="249872"/>
                    </a:cubicBezTo>
                    <a:close/>
                    <a:moveTo>
                      <a:pt x="140260" y="224680"/>
                    </a:moveTo>
                    <a:cubicBezTo>
                      <a:pt x="168749" y="224680"/>
                      <a:pt x="191844" y="247711"/>
                      <a:pt x="191844" y="276122"/>
                    </a:cubicBezTo>
                    <a:cubicBezTo>
                      <a:pt x="191844" y="304533"/>
                      <a:pt x="168749" y="327564"/>
                      <a:pt x="140260" y="327564"/>
                    </a:cubicBezTo>
                    <a:cubicBezTo>
                      <a:pt x="111771" y="327564"/>
                      <a:pt x="88676" y="304533"/>
                      <a:pt x="88676" y="276122"/>
                    </a:cubicBezTo>
                    <a:cubicBezTo>
                      <a:pt x="88676" y="247711"/>
                      <a:pt x="111771" y="224680"/>
                      <a:pt x="140260" y="224680"/>
                    </a:cubicBezTo>
                    <a:close/>
                    <a:moveTo>
                      <a:pt x="521177" y="148117"/>
                    </a:moveTo>
                    <a:lnTo>
                      <a:pt x="584301" y="148117"/>
                    </a:lnTo>
                    <a:cubicBezTo>
                      <a:pt x="597848" y="148117"/>
                      <a:pt x="608814" y="159070"/>
                      <a:pt x="608814" y="172601"/>
                    </a:cubicBezTo>
                    <a:lnTo>
                      <a:pt x="608814" y="561209"/>
                    </a:lnTo>
                    <a:cubicBezTo>
                      <a:pt x="608814" y="574740"/>
                      <a:pt x="597848" y="585693"/>
                      <a:pt x="584301" y="585693"/>
                    </a:cubicBezTo>
                    <a:lnTo>
                      <a:pt x="521177" y="585693"/>
                    </a:lnTo>
                    <a:cubicBezTo>
                      <a:pt x="507722" y="585693"/>
                      <a:pt x="496756" y="574740"/>
                      <a:pt x="496756" y="561209"/>
                    </a:cubicBezTo>
                    <a:lnTo>
                      <a:pt x="496756" y="172601"/>
                    </a:lnTo>
                    <a:cubicBezTo>
                      <a:pt x="496756" y="159070"/>
                      <a:pt x="507722" y="148117"/>
                      <a:pt x="521177" y="148117"/>
                    </a:cubicBezTo>
                    <a:close/>
                    <a:moveTo>
                      <a:pt x="116229" y="131322"/>
                    </a:moveTo>
                    <a:lnTo>
                      <a:pt x="164246" y="131322"/>
                    </a:lnTo>
                    <a:cubicBezTo>
                      <a:pt x="175214" y="131322"/>
                      <a:pt x="184061" y="140159"/>
                      <a:pt x="184061" y="151113"/>
                    </a:cubicBezTo>
                    <a:lnTo>
                      <a:pt x="184061" y="171457"/>
                    </a:lnTo>
                    <a:cubicBezTo>
                      <a:pt x="193001" y="175231"/>
                      <a:pt x="201019" y="180386"/>
                      <a:pt x="208669" y="186094"/>
                    </a:cubicBezTo>
                    <a:lnTo>
                      <a:pt x="226641" y="175692"/>
                    </a:lnTo>
                    <a:cubicBezTo>
                      <a:pt x="236134" y="170261"/>
                      <a:pt x="248300" y="173482"/>
                      <a:pt x="253737" y="182964"/>
                    </a:cubicBezTo>
                    <a:lnTo>
                      <a:pt x="277792" y="224572"/>
                    </a:lnTo>
                    <a:cubicBezTo>
                      <a:pt x="280465" y="229083"/>
                      <a:pt x="281110" y="234514"/>
                      <a:pt x="279727" y="239577"/>
                    </a:cubicBezTo>
                    <a:cubicBezTo>
                      <a:pt x="278437" y="244640"/>
                      <a:pt x="275119" y="248966"/>
                      <a:pt x="270511" y="251544"/>
                    </a:cubicBezTo>
                    <a:lnTo>
                      <a:pt x="252355" y="262038"/>
                    </a:lnTo>
                    <a:cubicBezTo>
                      <a:pt x="253000" y="266733"/>
                      <a:pt x="253829" y="271335"/>
                      <a:pt x="253829" y="276122"/>
                    </a:cubicBezTo>
                    <a:cubicBezTo>
                      <a:pt x="253829" y="281001"/>
                      <a:pt x="253000" y="285604"/>
                      <a:pt x="252355" y="290206"/>
                    </a:cubicBezTo>
                    <a:lnTo>
                      <a:pt x="270511" y="300700"/>
                    </a:lnTo>
                    <a:cubicBezTo>
                      <a:pt x="279174" y="305671"/>
                      <a:pt x="282308" y="316165"/>
                      <a:pt x="278714" y="325094"/>
                    </a:cubicBezTo>
                    <a:cubicBezTo>
                      <a:pt x="272354" y="322609"/>
                      <a:pt x="265442" y="321136"/>
                      <a:pt x="258253" y="321136"/>
                    </a:cubicBezTo>
                    <a:lnTo>
                      <a:pt x="195858" y="321136"/>
                    </a:lnTo>
                    <a:cubicBezTo>
                      <a:pt x="205904" y="308709"/>
                      <a:pt x="212171" y="293244"/>
                      <a:pt x="212171" y="276122"/>
                    </a:cubicBezTo>
                    <a:cubicBezTo>
                      <a:pt x="212171" y="236539"/>
                      <a:pt x="179914" y="204320"/>
                      <a:pt x="140191" y="204320"/>
                    </a:cubicBezTo>
                    <a:cubicBezTo>
                      <a:pt x="100561" y="204320"/>
                      <a:pt x="68304" y="236539"/>
                      <a:pt x="68304" y="276122"/>
                    </a:cubicBezTo>
                    <a:cubicBezTo>
                      <a:pt x="68304" y="315797"/>
                      <a:pt x="100561" y="348016"/>
                      <a:pt x="140191" y="348016"/>
                    </a:cubicBezTo>
                    <a:cubicBezTo>
                      <a:pt x="143048" y="348016"/>
                      <a:pt x="145721" y="347463"/>
                      <a:pt x="148486" y="347095"/>
                    </a:cubicBezTo>
                    <a:cubicBezTo>
                      <a:pt x="143233" y="355564"/>
                      <a:pt x="140099" y="365414"/>
                      <a:pt x="140099" y="376000"/>
                    </a:cubicBezTo>
                    <a:lnTo>
                      <a:pt x="140099" y="420922"/>
                    </a:lnTo>
                    <a:lnTo>
                      <a:pt x="116229" y="420922"/>
                    </a:lnTo>
                    <a:cubicBezTo>
                      <a:pt x="105261" y="420922"/>
                      <a:pt x="96413" y="412085"/>
                      <a:pt x="96413" y="401131"/>
                    </a:cubicBezTo>
                    <a:lnTo>
                      <a:pt x="96413" y="380787"/>
                    </a:lnTo>
                    <a:cubicBezTo>
                      <a:pt x="87474" y="377013"/>
                      <a:pt x="79455" y="371950"/>
                      <a:pt x="71806" y="366150"/>
                    </a:cubicBezTo>
                    <a:lnTo>
                      <a:pt x="53742" y="376552"/>
                    </a:lnTo>
                    <a:cubicBezTo>
                      <a:pt x="49226" y="379222"/>
                      <a:pt x="43788" y="379866"/>
                      <a:pt x="38719" y="378577"/>
                    </a:cubicBezTo>
                    <a:cubicBezTo>
                      <a:pt x="33650" y="377197"/>
                      <a:pt x="29318" y="373883"/>
                      <a:pt x="26738" y="369372"/>
                    </a:cubicBezTo>
                    <a:lnTo>
                      <a:pt x="2683" y="327764"/>
                    </a:lnTo>
                    <a:cubicBezTo>
                      <a:pt x="-2847" y="318282"/>
                      <a:pt x="471" y="306131"/>
                      <a:pt x="9872" y="300700"/>
                    </a:cubicBezTo>
                    <a:lnTo>
                      <a:pt x="28120" y="290206"/>
                    </a:lnTo>
                    <a:cubicBezTo>
                      <a:pt x="27475" y="285604"/>
                      <a:pt x="26645" y="281001"/>
                      <a:pt x="26645" y="276122"/>
                    </a:cubicBezTo>
                    <a:cubicBezTo>
                      <a:pt x="26645" y="271335"/>
                      <a:pt x="27475" y="266733"/>
                      <a:pt x="28120" y="262038"/>
                    </a:cubicBezTo>
                    <a:lnTo>
                      <a:pt x="9872" y="251544"/>
                    </a:lnTo>
                    <a:cubicBezTo>
                      <a:pt x="471" y="246113"/>
                      <a:pt x="-2847" y="233962"/>
                      <a:pt x="2683" y="224572"/>
                    </a:cubicBezTo>
                    <a:lnTo>
                      <a:pt x="26738" y="182964"/>
                    </a:lnTo>
                    <a:cubicBezTo>
                      <a:pt x="29318" y="178361"/>
                      <a:pt x="33650" y="175139"/>
                      <a:pt x="38719" y="173759"/>
                    </a:cubicBezTo>
                    <a:cubicBezTo>
                      <a:pt x="43788" y="172378"/>
                      <a:pt x="49226" y="173114"/>
                      <a:pt x="53742" y="175692"/>
                    </a:cubicBezTo>
                    <a:lnTo>
                      <a:pt x="71806" y="186094"/>
                    </a:lnTo>
                    <a:cubicBezTo>
                      <a:pt x="79455" y="180386"/>
                      <a:pt x="87474" y="175231"/>
                      <a:pt x="96413" y="171457"/>
                    </a:cubicBezTo>
                    <a:lnTo>
                      <a:pt x="96413" y="151113"/>
                    </a:lnTo>
                    <a:cubicBezTo>
                      <a:pt x="96413" y="140159"/>
                      <a:pt x="105261" y="131322"/>
                      <a:pt x="116229" y="131322"/>
                    </a:cubicBezTo>
                    <a:close/>
                    <a:moveTo>
                      <a:pt x="445756" y="83476"/>
                    </a:moveTo>
                    <a:cubicBezTo>
                      <a:pt x="428335" y="83476"/>
                      <a:pt x="414140" y="97557"/>
                      <a:pt x="414140" y="115044"/>
                    </a:cubicBezTo>
                    <a:cubicBezTo>
                      <a:pt x="414140" y="132438"/>
                      <a:pt x="428335" y="146520"/>
                      <a:pt x="445756" y="146520"/>
                    </a:cubicBezTo>
                    <a:cubicBezTo>
                      <a:pt x="463176" y="146520"/>
                      <a:pt x="477371" y="132438"/>
                      <a:pt x="477371" y="115044"/>
                    </a:cubicBezTo>
                    <a:cubicBezTo>
                      <a:pt x="477371" y="97557"/>
                      <a:pt x="463176" y="83476"/>
                      <a:pt x="445756" y="83476"/>
                    </a:cubicBezTo>
                    <a:close/>
                    <a:moveTo>
                      <a:pt x="426676" y="0"/>
                    </a:moveTo>
                    <a:lnTo>
                      <a:pt x="464835" y="0"/>
                    </a:lnTo>
                    <a:cubicBezTo>
                      <a:pt x="473500" y="0"/>
                      <a:pt x="480597" y="7087"/>
                      <a:pt x="480597" y="15738"/>
                    </a:cubicBezTo>
                    <a:lnTo>
                      <a:pt x="480597" y="31936"/>
                    </a:lnTo>
                    <a:cubicBezTo>
                      <a:pt x="487694" y="34881"/>
                      <a:pt x="494054" y="38931"/>
                      <a:pt x="500138" y="43533"/>
                    </a:cubicBezTo>
                    <a:lnTo>
                      <a:pt x="514425" y="35249"/>
                    </a:lnTo>
                    <a:cubicBezTo>
                      <a:pt x="521983" y="30924"/>
                      <a:pt x="531569" y="33501"/>
                      <a:pt x="535901" y="40956"/>
                    </a:cubicBezTo>
                    <a:lnTo>
                      <a:pt x="554981" y="73996"/>
                    </a:lnTo>
                    <a:cubicBezTo>
                      <a:pt x="557101" y="77585"/>
                      <a:pt x="557654" y="81911"/>
                      <a:pt x="556640" y="85961"/>
                    </a:cubicBezTo>
                    <a:cubicBezTo>
                      <a:pt x="555534" y="89918"/>
                      <a:pt x="552861" y="93415"/>
                      <a:pt x="549266" y="95440"/>
                    </a:cubicBezTo>
                    <a:lnTo>
                      <a:pt x="534887" y="103815"/>
                    </a:lnTo>
                    <a:cubicBezTo>
                      <a:pt x="535348" y="107497"/>
                      <a:pt x="535993" y="111178"/>
                      <a:pt x="535993" y="115044"/>
                    </a:cubicBezTo>
                    <a:cubicBezTo>
                      <a:pt x="535993" y="115872"/>
                      <a:pt x="535809" y="116700"/>
                      <a:pt x="535717" y="117621"/>
                    </a:cubicBezTo>
                    <a:lnTo>
                      <a:pt x="521153" y="117621"/>
                    </a:lnTo>
                    <a:cubicBezTo>
                      <a:pt x="490828" y="117621"/>
                      <a:pt x="466126" y="142286"/>
                      <a:pt x="466126" y="172565"/>
                    </a:cubicBezTo>
                    <a:lnTo>
                      <a:pt x="466126" y="229719"/>
                    </a:lnTo>
                    <a:lnTo>
                      <a:pt x="466126" y="242604"/>
                    </a:lnTo>
                    <a:cubicBezTo>
                      <a:pt x="462715" y="237726"/>
                      <a:pt x="458383" y="233493"/>
                      <a:pt x="453590" y="229995"/>
                    </a:cubicBezTo>
                    <a:cubicBezTo>
                      <a:pt x="444465" y="223369"/>
                      <a:pt x="433404" y="219319"/>
                      <a:pt x="421330" y="219319"/>
                    </a:cubicBezTo>
                    <a:lnTo>
                      <a:pt x="411928" y="219319"/>
                    </a:lnTo>
                    <a:cubicBezTo>
                      <a:pt x="411375" y="217755"/>
                      <a:pt x="410914" y="216098"/>
                      <a:pt x="410914" y="214257"/>
                    </a:cubicBezTo>
                    <a:lnTo>
                      <a:pt x="410914" y="198059"/>
                    </a:lnTo>
                    <a:cubicBezTo>
                      <a:pt x="403817" y="195114"/>
                      <a:pt x="397457" y="191064"/>
                      <a:pt x="391373" y="186463"/>
                    </a:cubicBezTo>
                    <a:lnTo>
                      <a:pt x="377086" y="194746"/>
                    </a:lnTo>
                    <a:cubicBezTo>
                      <a:pt x="373492" y="196863"/>
                      <a:pt x="369160" y="197415"/>
                      <a:pt x="365104" y="196310"/>
                    </a:cubicBezTo>
                    <a:cubicBezTo>
                      <a:pt x="361140" y="195206"/>
                      <a:pt x="357638" y="192629"/>
                      <a:pt x="355610" y="189040"/>
                    </a:cubicBezTo>
                    <a:lnTo>
                      <a:pt x="336530" y="155999"/>
                    </a:lnTo>
                    <a:cubicBezTo>
                      <a:pt x="332198" y="148452"/>
                      <a:pt x="334687" y="138881"/>
                      <a:pt x="342245" y="134463"/>
                    </a:cubicBezTo>
                    <a:lnTo>
                      <a:pt x="356716" y="126180"/>
                    </a:lnTo>
                    <a:cubicBezTo>
                      <a:pt x="356163" y="122498"/>
                      <a:pt x="355518" y="118817"/>
                      <a:pt x="355518" y="115044"/>
                    </a:cubicBezTo>
                    <a:cubicBezTo>
                      <a:pt x="355518" y="111178"/>
                      <a:pt x="356163" y="107497"/>
                      <a:pt x="356716" y="103815"/>
                    </a:cubicBezTo>
                    <a:lnTo>
                      <a:pt x="342245" y="95440"/>
                    </a:lnTo>
                    <a:cubicBezTo>
                      <a:pt x="334687" y="91115"/>
                      <a:pt x="332198" y="81543"/>
                      <a:pt x="336530" y="73996"/>
                    </a:cubicBezTo>
                    <a:lnTo>
                      <a:pt x="355610" y="40956"/>
                    </a:lnTo>
                    <a:cubicBezTo>
                      <a:pt x="357638" y="37366"/>
                      <a:pt x="361140" y="34789"/>
                      <a:pt x="365104" y="33685"/>
                    </a:cubicBezTo>
                    <a:cubicBezTo>
                      <a:pt x="369160" y="32580"/>
                      <a:pt x="373492" y="33133"/>
                      <a:pt x="377086" y="35249"/>
                    </a:cubicBezTo>
                    <a:lnTo>
                      <a:pt x="391373" y="43533"/>
                    </a:lnTo>
                    <a:cubicBezTo>
                      <a:pt x="397457" y="38931"/>
                      <a:pt x="403817" y="34881"/>
                      <a:pt x="410914" y="31936"/>
                    </a:cubicBezTo>
                    <a:lnTo>
                      <a:pt x="410914" y="15738"/>
                    </a:lnTo>
                    <a:cubicBezTo>
                      <a:pt x="410914" y="7087"/>
                      <a:pt x="418011" y="0"/>
                      <a:pt x="4266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sp>
          <p:nvSpPr>
            <p:cNvPr id="15" name="iṧḷíde">
              <a:extLst>
                <a:ext uri="{FF2B5EF4-FFF2-40B4-BE49-F238E27FC236}">
                  <a16:creationId xmlns:a16="http://schemas.microsoft.com/office/drawing/2014/main" xmlns="" id="{C9F7D164-0241-4EBD-ACD7-55F3844C71E2}"/>
                </a:ext>
              </a:extLst>
            </p:cNvPr>
            <p:cNvSpPr txBox="1"/>
            <p:nvPr/>
          </p:nvSpPr>
          <p:spPr>
            <a:xfrm>
              <a:off x="7097950" y="1201788"/>
              <a:ext cx="472878" cy="452191"/>
            </a:xfrm>
            <a:prstGeom prst="rect">
              <a:avLst/>
            </a:prstGeom>
            <a:noFill/>
          </p:spPr>
          <p:txBody>
            <a:bodyPr wrap="square" lIns="91440" tIns="45720" rIns="91440" bIns="45720" numCol="1" anchor="ctr">
              <a:prstTxWarp prst="textPlain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800" dirty="0">
                  <a:solidFill>
                    <a:srgbClr val="0088EE"/>
                  </a:solidFill>
                </a:rPr>
                <a:t>“</a:t>
              </a:r>
            </a:p>
          </p:txBody>
        </p:sp>
        <p:grpSp>
          <p:nvGrpSpPr>
            <p:cNvPr id="16" name="îşḻîďe">
              <a:extLst>
                <a:ext uri="{FF2B5EF4-FFF2-40B4-BE49-F238E27FC236}">
                  <a16:creationId xmlns:a16="http://schemas.microsoft.com/office/drawing/2014/main" xmlns="" id="{D8D5F47D-9955-408A-9527-208EBAA84DE7}"/>
                </a:ext>
              </a:extLst>
            </p:cNvPr>
            <p:cNvGrpSpPr/>
            <p:nvPr/>
          </p:nvGrpSpPr>
          <p:grpSpPr>
            <a:xfrm>
              <a:off x="3633720" y="2896706"/>
              <a:ext cx="690996" cy="690994"/>
              <a:chOff x="3821529" y="2993131"/>
              <a:chExt cx="498143" cy="498143"/>
            </a:xfrm>
          </p:grpSpPr>
          <p:sp>
            <p:nvSpPr>
              <p:cNvPr id="27" name="íŝ1îḍè">
                <a:extLst>
                  <a:ext uri="{FF2B5EF4-FFF2-40B4-BE49-F238E27FC236}">
                    <a16:creationId xmlns:a16="http://schemas.microsoft.com/office/drawing/2014/main" xmlns="" id="{044222C5-BF32-44DF-AA62-FB1008AE94D0}"/>
                  </a:ext>
                </a:extLst>
              </p:cNvPr>
              <p:cNvSpPr/>
              <p:nvPr/>
            </p:nvSpPr>
            <p:spPr>
              <a:xfrm>
                <a:off x="3821529" y="2993131"/>
                <a:ext cx="498143" cy="498143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77"/>
                <a:endParaRPr sz="18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îşľîďê">
                <a:extLst>
                  <a:ext uri="{FF2B5EF4-FFF2-40B4-BE49-F238E27FC236}">
                    <a16:creationId xmlns:a16="http://schemas.microsoft.com/office/drawing/2014/main" xmlns="" id="{46196801-973F-4452-8677-A7271B3F93C9}"/>
                  </a:ext>
                </a:extLst>
              </p:cNvPr>
              <p:cNvSpPr/>
              <p:nvPr/>
            </p:nvSpPr>
            <p:spPr bwMode="auto">
              <a:xfrm>
                <a:off x="3924444" y="3101597"/>
                <a:ext cx="292313" cy="281211"/>
              </a:xfrm>
              <a:custGeom>
                <a:avLst/>
                <a:gdLst>
                  <a:gd name="connsiteX0" fmla="*/ 195114 w 608814"/>
                  <a:gd name="connsiteY0" fmla="*/ 351627 h 585693"/>
                  <a:gd name="connsiteX1" fmla="*/ 258290 w 608814"/>
                  <a:gd name="connsiteY1" fmla="*/ 351627 h 585693"/>
                  <a:gd name="connsiteX2" fmla="*/ 282731 w 608814"/>
                  <a:gd name="connsiteY2" fmla="*/ 376018 h 585693"/>
                  <a:gd name="connsiteX3" fmla="*/ 282731 w 608814"/>
                  <a:gd name="connsiteY3" fmla="*/ 561210 h 585693"/>
                  <a:gd name="connsiteX4" fmla="*/ 258290 w 608814"/>
                  <a:gd name="connsiteY4" fmla="*/ 585693 h 585693"/>
                  <a:gd name="connsiteX5" fmla="*/ 195114 w 608814"/>
                  <a:gd name="connsiteY5" fmla="*/ 585693 h 585693"/>
                  <a:gd name="connsiteX6" fmla="*/ 170673 w 608814"/>
                  <a:gd name="connsiteY6" fmla="*/ 561210 h 585693"/>
                  <a:gd name="connsiteX7" fmla="*/ 170673 w 608814"/>
                  <a:gd name="connsiteY7" fmla="*/ 376018 h 585693"/>
                  <a:gd name="connsiteX8" fmla="*/ 195114 w 608814"/>
                  <a:gd name="connsiteY8" fmla="*/ 351627 h 585693"/>
                  <a:gd name="connsiteX9" fmla="*/ 358100 w 608814"/>
                  <a:gd name="connsiteY9" fmla="*/ 249872 h 585693"/>
                  <a:gd name="connsiteX10" fmla="*/ 421316 w 608814"/>
                  <a:gd name="connsiteY10" fmla="*/ 249872 h 585693"/>
                  <a:gd name="connsiteX11" fmla="*/ 445737 w 608814"/>
                  <a:gd name="connsiteY11" fmla="*/ 274267 h 585693"/>
                  <a:gd name="connsiteX12" fmla="*/ 445737 w 608814"/>
                  <a:gd name="connsiteY12" fmla="*/ 561206 h 585693"/>
                  <a:gd name="connsiteX13" fmla="*/ 421316 w 608814"/>
                  <a:gd name="connsiteY13" fmla="*/ 585693 h 585693"/>
                  <a:gd name="connsiteX14" fmla="*/ 358100 w 608814"/>
                  <a:gd name="connsiteY14" fmla="*/ 585693 h 585693"/>
                  <a:gd name="connsiteX15" fmla="*/ 333679 w 608814"/>
                  <a:gd name="connsiteY15" fmla="*/ 561206 h 585693"/>
                  <a:gd name="connsiteX16" fmla="*/ 333679 w 608814"/>
                  <a:gd name="connsiteY16" fmla="*/ 274267 h 585693"/>
                  <a:gd name="connsiteX17" fmla="*/ 358100 w 608814"/>
                  <a:gd name="connsiteY17" fmla="*/ 249872 h 585693"/>
                  <a:gd name="connsiteX18" fmla="*/ 140260 w 608814"/>
                  <a:gd name="connsiteY18" fmla="*/ 224680 h 585693"/>
                  <a:gd name="connsiteX19" fmla="*/ 191844 w 608814"/>
                  <a:gd name="connsiteY19" fmla="*/ 276122 h 585693"/>
                  <a:gd name="connsiteX20" fmla="*/ 140260 w 608814"/>
                  <a:gd name="connsiteY20" fmla="*/ 327564 h 585693"/>
                  <a:gd name="connsiteX21" fmla="*/ 88676 w 608814"/>
                  <a:gd name="connsiteY21" fmla="*/ 276122 h 585693"/>
                  <a:gd name="connsiteX22" fmla="*/ 140260 w 608814"/>
                  <a:gd name="connsiteY22" fmla="*/ 224680 h 585693"/>
                  <a:gd name="connsiteX23" fmla="*/ 521177 w 608814"/>
                  <a:gd name="connsiteY23" fmla="*/ 148117 h 585693"/>
                  <a:gd name="connsiteX24" fmla="*/ 584301 w 608814"/>
                  <a:gd name="connsiteY24" fmla="*/ 148117 h 585693"/>
                  <a:gd name="connsiteX25" fmla="*/ 608814 w 608814"/>
                  <a:gd name="connsiteY25" fmla="*/ 172601 h 585693"/>
                  <a:gd name="connsiteX26" fmla="*/ 608814 w 608814"/>
                  <a:gd name="connsiteY26" fmla="*/ 561209 h 585693"/>
                  <a:gd name="connsiteX27" fmla="*/ 584301 w 608814"/>
                  <a:gd name="connsiteY27" fmla="*/ 585693 h 585693"/>
                  <a:gd name="connsiteX28" fmla="*/ 521177 w 608814"/>
                  <a:gd name="connsiteY28" fmla="*/ 585693 h 585693"/>
                  <a:gd name="connsiteX29" fmla="*/ 496756 w 608814"/>
                  <a:gd name="connsiteY29" fmla="*/ 561209 h 585693"/>
                  <a:gd name="connsiteX30" fmla="*/ 496756 w 608814"/>
                  <a:gd name="connsiteY30" fmla="*/ 172601 h 585693"/>
                  <a:gd name="connsiteX31" fmla="*/ 521177 w 608814"/>
                  <a:gd name="connsiteY31" fmla="*/ 148117 h 585693"/>
                  <a:gd name="connsiteX32" fmla="*/ 116229 w 608814"/>
                  <a:gd name="connsiteY32" fmla="*/ 131322 h 585693"/>
                  <a:gd name="connsiteX33" fmla="*/ 164246 w 608814"/>
                  <a:gd name="connsiteY33" fmla="*/ 131322 h 585693"/>
                  <a:gd name="connsiteX34" fmla="*/ 184061 w 608814"/>
                  <a:gd name="connsiteY34" fmla="*/ 151113 h 585693"/>
                  <a:gd name="connsiteX35" fmla="*/ 184061 w 608814"/>
                  <a:gd name="connsiteY35" fmla="*/ 171457 h 585693"/>
                  <a:gd name="connsiteX36" fmla="*/ 208669 w 608814"/>
                  <a:gd name="connsiteY36" fmla="*/ 186094 h 585693"/>
                  <a:gd name="connsiteX37" fmla="*/ 226641 w 608814"/>
                  <a:gd name="connsiteY37" fmla="*/ 175692 h 585693"/>
                  <a:gd name="connsiteX38" fmla="*/ 253737 w 608814"/>
                  <a:gd name="connsiteY38" fmla="*/ 182964 h 585693"/>
                  <a:gd name="connsiteX39" fmla="*/ 277792 w 608814"/>
                  <a:gd name="connsiteY39" fmla="*/ 224572 h 585693"/>
                  <a:gd name="connsiteX40" fmla="*/ 279727 w 608814"/>
                  <a:gd name="connsiteY40" fmla="*/ 239577 h 585693"/>
                  <a:gd name="connsiteX41" fmla="*/ 270511 w 608814"/>
                  <a:gd name="connsiteY41" fmla="*/ 251544 h 585693"/>
                  <a:gd name="connsiteX42" fmla="*/ 252355 w 608814"/>
                  <a:gd name="connsiteY42" fmla="*/ 262038 h 585693"/>
                  <a:gd name="connsiteX43" fmla="*/ 253829 w 608814"/>
                  <a:gd name="connsiteY43" fmla="*/ 276122 h 585693"/>
                  <a:gd name="connsiteX44" fmla="*/ 252355 w 608814"/>
                  <a:gd name="connsiteY44" fmla="*/ 290206 h 585693"/>
                  <a:gd name="connsiteX45" fmla="*/ 270511 w 608814"/>
                  <a:gd name="connsiteY45" fmla="*/ 300700 h 585693"/>
                  <a:gd name="connsiteX46" fmla="*/ 278714 w 608814"/>
                  <a:gd name="connsiteY46" fmla="*/ 325094 h 585693"/>
                  <a:gd name="connsiteX47" fmla="*/ 258253 w 608814"/>
                  <a:gd name="connsiteY47" fmla="*/ 321136 h 585693"/>
                  <a:gd name="connsiteX48" fmla="*/ 195858 w 608814"/>
                  <a:gd name="connsiteY48" fmla="*/ 321136 h 585693"/>
                  <a:gd name="connsiteX49" fmla="*/ 212171 w 608814"/>
                  <a:gd name="connsiteY49" fmla="*/ 276122 h 585693"/>
                  <a:gd name="connsiteX50" fmla="*/ 140191 w 608814"/>
                  <a:gd name="connsiteY50" fmla="*/ 204320 h 585693"/>
                  <a:gd name="connsiteX51" fmla="*/ 68304 w 608814"/>
                  <a:gd name="connsiteY51" fmla="*/ 276122 h 585693"/>
                  <a:gd name="connsiteX52" fmla="*/ 140191 w 608814"/>
                  <a:gd name="connsiteY52" fmla="*/ 348016 h 585693"/>
                  <a:gd name="connsiteX53" fmla="*/ 148486 w 608814"/>
                  <a:gd name="connsiteY53" fmla="*/ 347095 h 585693"/>
                  <a:gd name="connsiteX54" fmla="*/ 140099 w 608814"/>
                  <a:gd name="connsiteY54" fmla="*/ 376000 h 585693"/>
                  <a:gd name="connsiteX55" fmla="*/ 140099 w 608814"/>
                  <a:gd name="connsiteY55" fmla="*/ 420922 h 585693"/>
                  <a:gd name="connsiteX56" fmla="*/ 116229 w 608814"/>
                  <a:gd name="connsiteY56" fmla="*/ 420922 h 585693"/>
                  <a:gd name="connsiteX57" fmla="*/ 96413 w 608814"/>
                  <a:gd name="connsiteY57" fmla="*/ 401131 h 585693"/>
                  <a:gd name="connsiteX58" fmla="*/ 96413 w 608814"/>
                  <a:gd name="connsiteY58" fmla="*/ 380787 h 585693"/>
                  <a:gd name="connsiteX59" fmla="*/ 71806 w 608814"/>
                  <a:gd name="connsiteY59" fmla="*/ 366150 h 585693"/>
                  <a:gd name="connsiteX60" fmla="*/ 53742 w 608814"/>
                  <a:gd name="connsiteY60" fmla="*/ 376552 h 585693"/>
                  <a:gd name="connsiteX61" fmla="*/ 38719 w 608814"/>
                  <a:gd name="connsiteY61" fmla="*/ 378577 h 585693"/>
                  <a:gd name="connsiteX62" fmla="*/ 26738 w 608814"/>
                  <a:gd name="connsiteY62" fmla="*/ 369372 h 585693"/>
                  <a:gd name="connsiteX63" fmla="*/ 2683 w 608814"/>
                  <a:gd name="connsiteY63" fmla="*/ 327764 h 585693"/>
                  <a:gd name="connsiteX64" fmla="*/ 9872 w 608814"/>
                  <a:gd name="connsiteY64" fmla="*/ 300700 h 585693"/>
                  <a:gd name="connsiteX65" fmla="*/ 28120 w 608814"/>
                  <a:gd name="connsiteY65" fmla="*/ 290206 h 585693"/>
                  <a:gd name="connsiteX66" fmla="*/ 26645 w 608814"/>
                  <a:gd name="connsiteY66" fmla="*/ 276122 h 585693"/>
                  <a:gd name="connsiteX67" fmla="*/ 28120 w 608814"/>
                  <a:gd name="connsiteY67" fmla="*/ 262038 h 585693"/>
                  <a:gd name="connsiteX68" fmla="*/ 9872 w 608814"/>
                  <a:gd name="connsiteY68" fmla="*/ 251544 h 585693"/>
                  <a:gd name="connsiteX69" fmla="*/ 2683 w 608814"/>
                  <a:gd name="connsiteY69" fmla="*/ 224572 h 585693"/>
                  <a:gd name="connsiteX70" fmla="*/ 26738 w 608814"/>
                  <a:gd name="connsiteY70" fmla="*/ 182964 h 585693"/>
                  <a:gd name="connsiteX71" fmla="*/ 38719 w 608814"/>
                  <a:gd name="connsiteY71" fmla="*/ 173759 h 585693"/>
                  <a:gd name="connsiteX72" fmla="*/ 53742 w 608814"/>
                  <a:gd name="connsiteY72" fmla="*/ 175692 h 585693"/>
                  <a:gd name="connsiteX73" fmla="*/ 71806 w 608814"/>
                  <a:gd name="connsiteY73" fmla="*/ 186094 h 585693"/>
                  <a:gd name="connsiteX74" fmla="*/ 96413 w 608814"/>
                  <a:gd name="connsiteY74" fmla="*/ 171457 h 585693"/>
                  <a:gd name="connsiteX75" fmla="*/ 96413 w 608814"/>
                  <a:gd name="connsiteY75" fmla="*/ 151113 h 585693"/>
                  <a:gd name="connsiteX76" fmla="*/ 116229 w 608814"/>
                  <a:gd name="connsiteY76" fmla="*/ 131322 h 585693"/>
                  <a:gd name="connsiteX77" fmla="*/ 445756 w 608814"/>
                  <a:gd name="connsiteY77" fmla="*/ 83476 h 585693"/>
                  <a:gd name="connsiteX78" fmla="*/ 414140 w 608814"/>
                  <a:gd name="connsiteY78" fmla="*/ 115044 h 585693"/>
                  <a:gd name="connsiteX79" fmla="*/ 445756 w 608814"/>
                  <a:gd name="connsiteY79" fmla="*/ 146520 h 585693"/>
                  <a:gd name="connsiteX80" fmla="*/ 477371 w 608814"/>
                  <a:gd name="connsiteY80" fmla="*/ 115044 h 585693"/>
                  <a:gd name="connsiteX81" fmla="*/ 445756 w 608814"/>
                  <a:gd name="connsiteY81" fmla="*/ 83476 h 585693"/>
                  <a:gd name="connsiteX82" fmla="*/ 426676 w 608814"/>
                  <a:gd name="connsiteY82" fmla="*/ 0 h 585693"/>
                  <a:gd name="connsiteX83" fmla="*/ 464835 w 608814"/>
                  <a:gd name="connsiteY83" fmla="*/ 0 h 585693"/>
                  <a:gd name="connsiteX84" fmla="*/ 480597 w 608814"/>
                  <a:gd name="connsiteY84" fmla="*/ 15738 h 585693"/>
                  <a:gd name="connsiteX85" fmla="*/ 480597 w 608814"/>
                  <a:gd name="connsiteY85" fmla="*/ 31936 h 585693"/>
                  <a:gd name="connsiteX86" fmla="*/ 500138 w 608814"/>
                  <a:gd name="connsiteY86" fmla="*/ 43533 h 585693"/>
                  <a:gd name="connsiteX87" fmla="*/ 514425 w 608814"/>
                  <a:gd name="connsiteY87" fmla="*/ 35249 h 585693"/>
                  <a:gd name="connsiteX88" fmla="*/ 535901 w 608814"/>
                  <a:gd name="connsiteY88" fmla="*/ 40956 h 585693"/>
                  <a:gd name="connsiteX89" fmla="*/ 554981 w 608814"/>
                  <a:gd name="connsiteY89" fmla="*/ 73996 h 585693"/>
                  <a:gd name="connsiteX90" fmla="*/ 556640 w 608814"/>
                  <a:gd name="connsiteY90" fmla="*/ 85961 h 585693"/>
                  <a:gd name="connsiteX91" fmla="*/ 549266 w 608814"/>
                  <a:gd name="connsiteY91" fmla="*/ 95440 h 585693"/>
                  <a:gd name="connsiteX92" fmla="*/ 534887 w 608814"/>
                  <a:gd name="connsiteY92" fmla="*/ 103815 h 585693"/>
                  <a:gd name="connsiteX93" fmla="*/ 535993 w 608814"/>
                  <a:gd name="connsiteY93" fmla="*/ 115044 h 585693"/>
                  <a:gd name="connsiteX94" fmla="*/ 535717 w 608814"/>
                  <a:gd name="connsiteY94" fmla="*/ 117621 h 585693"/>
                  <a:gd name="connsiteX95" fmla="*/ 521153 w 608814"/>
                  <a:gd name="connsiteY95" fmla="*/ 117621 h 585693"/>
                  <a:gd name="connsiteX96" fmla="*/ 466126 w 608814"/>
                  <a:gd name="connsiteY96" fmla="*/ 172565 h 585693"/>
                  <a:gd name="connsiteX97" fmla="*/ 466126 w 608814"/>
                  <a:gd name="connsiteY97" fmla="*/ 229719 h 585693"/>
                  <a:gd name="connsiteX98" fmla="*/ 466126 w 608814"/>
                  <a:gd name="connsiteY98" fmla="*/ 242604 h 585693"/>
                  <a:gd name="connsiteX99" fmla="*/ 453590 w 608814"/>
                  <a:gd name="connsiteY99" fmla="*/ 229995 h 585693"/>
                  <a:gd name="connsiteX100" fmla="*/ 421330 w 608814"/>
                  <a:gd name="connsiteY100" fmla="*/ 219319 h 585693"/>
                  <a:gd name="connsiteX101" fmla="*/ 411928 w 608814"/>
                  <a:gd name="connsiteY101" fmla="*/ 219319 h 585693"/>
                  <a:gd name="connsiteX102" fmla="*/ 410914 w 608814"/>
                  <a:gd name="connsiteY102" fmla="*/ 214257 h 585693"/>
                  <a:gd name="connsiteX103" fmla="*/ 410914 w 608814"/>
                  <a:gd name="connsiteY103" fmla="*/ 198059 h 585693"/>
                  <a:gd name="connsiteX104" fmla="*/ 391373 w 608814"/>
                  <a:gd name="connsiteY104" fmla="*/ 186463 h 585693"/>
                  <a:gd name="connsiteX105" fmla="*/ 377086 w 608814"/>
                  <a:gd name="connsiteY105" fmla="*/ 194746 h 585693"/>
                  <a:gd name="connsiteX106" fmla="*/ 365104 w 608814"/>
                  <a:gd name="connsiteY106" fmla="*/ 196310 h 585693"/>
                  <a:gd name="connsiteX107" fmla="*/ 355610 w 608814"/>
                  <a:gd name="connsiteY107" fmla="*/ 189040 h 585693"/>
                  <a:gd name="connsiteX108" fmla="*/ 336530 w 608814"/>
                  <a:gd name="connsiteY108" fmla="*/ 155999 h 585693"/>
                  <a:gd name="connsiteX109" fmla="*/ 342245 w 608814"/>
                  <a:gd name="connsiteY109" fmla="*/ 134463 h 585693"/>
                  <a:gd name="connsiteX110" fmla="*/ 356716 w 608814"/>
                  <a:gd name="connsiteY110" fmla="*/ 126180 h 585693"/>
                  <a:gd name="connsiteX111" fmla="*/ 355518 w 608814"/>
                  <a:gd name="connsiteY111" fmla="*/ 115044 h 585693"/>
                  <a:gd name="connsiteX112" fmla="*/ 356716 w 608814"/>
                  <a:gd name="connsiteY112" fmla="*/ 103815 h 585693"/>
                  <a:gd name="connsiteX113" fmla="*/ 342245 w 608814"/>
                  <a:gd name="connsiteY113" fmla="*/ 95440 h 585693"/>
                  <a:gd name="connsiteX114" fmla="*/ 336530 w 608814"/>
                  <a:gd name="connsiteY114" fmla="*/ 73996 h 585693"/>
                  <a:gd name="connsiteX115" fmla="*/ 355610 w 608814"/>
                  <a:gd name="connsiteY115" fmla="*/ 40956 h 585693"/>
                  <a:gd name="connsiteX116" fmla="*/ 365104 w 608814"/>
                  <a:gd name="connsiteY116" fmla="*/ 33685 h 585693"/>
                  <a:gd name="connsiteX117" fmla="*/ 377086 w 608814"/>
                  <a:gd name="connsiteY117" fmla="*/ 35249 h 585693"/>
                  <a:gd name="connsiteX118" fmla="*/ 391373 w 608814"/>
                  <a:gd name="connsiteY118" fmla="*/ 43533 h 585693"/>
                  <a:gd name="connsiteX119" fmla="*/ 410914 w 608814"/>
                  <a:gd name="connsiteY119" fmla="*/ 31936 h 585693"/>
                  <a:gd name="connsiteX120" fmla="*/ 410914 w 608814"/>
                  <a:gd name="connsiteY120" fmla="*/ 15738 h 585693"/>
                  <a:gd name="connsiteX121" fmla="*/ 426676 w 608814"/>
                  <a:gd name="connsiteY121" fmla="*/ 0 h 585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608814" h="585693">
                    <a:moveTo>
                      <a:pt x="195114" y="351627"/>
                    </a:moveTo>
                    <a:lnTo>
                      <a:pt x="258290" y="351627"/>
                    </a:lnTo>
                    <a:cubicBezTo>
                      <a:pt x="271848" y="351627"/>
                      <a:pt x="282731" y="362580"/>
                      <a:pt x="282731" y="376018"/>
                    </a:cubicBezTo>
                    <a:lnTo>
                      <a:pt x="282731" y="561210"/>
                    </a:lnTo>
                    <a:cubicBezTo>
                      <a:pt x="282731" y="574740"/>
                      <a:pt x="271848" y="585693"/>
                      <a:pt x="258290" y="585693"/>
                    </a:cubicBezTo>
                    <a:lnTo>
                      <a:pt x="195114" y="585693"/>
                    </a:lnTo>
                    <a:cubicBezTo>
                      <a:pt x="181556" y="585693"/>
                      <a:pt x="170673" y="574740"/>
                      <a:pt x="170673" y="561210"/>
                    </a:cubicBezTo>
                    <a:lnTo>
                      <a:pt x="170673" y="376018"/>
                    </a:lnTo>
                    <a:cubicBezTo>
                      <a:pt x="170673" y="362580"/>
                      <a:pt x="181556" y="351627"/>
                      <a:pt x="195114" y="351627"/>
                    </a:cubicBezTo>
                    <a:close/>
                    <a:moveTo>
                      <a:pt x="358100" y="249872"/>
                    </a:moveTo>
                    <a:lnTo>
                      <a:pt x="421316" y="249872"/>
                    </a:lnTo>
                    <a:cubicBezTo>
                      <a:pt x="434771" y="249872"/>
                      <a:pt x="445737" y="260735"/>
                      <a:pt x="445737" y="274267"/>
                    </a:cubicBezTo>
                    <a:lnTo>
                      <a:pt x="445737" y="561206"/>
                    </a:lnTo>
                    <a:cubicBezTo>
                      <a:pt x="445737" y="574738"/>
                      <a:pt x="434771" y="585693"/>
                      <a:pt x="421316" y="585693"/>
                    </a:cubicBezTo>
                    <a:lnTo>
                      <a:pt x="358100" y="585693"/>
                    </a:lnTo>
                    <a:cubicBezTo>
                      <a:pt x="344645" y="585693"/>
                      <a:pt x="333679" y="574738"/>
                      <a:pt x="333679" y="561206"/>
                    </a:cubicBezTo>
                    <a:lnTo>
                      <a:pt x="333679" y="274267"/>
                    </a:lnTo>
                    <a:cubicBezTo>
                      <a:pt x="333679" y="260735"/>
                      <a:pt x="344645" y="249872"/>
                      <a:pt x="358100" y="249872"/>
                    </a:cubicBezTo>
                    <a:close/>
                    <a:moveTo>
                      <a:pt x="140260" y="224680"/>
                    </a:moveTo>
                    <a:cubicBezTo>
                      <a:pt x="168749" y="224680"/>
                      <a:pt x="191844" y="247711"/>
                      <a:pt x="191844" y="276122"/>
                    </a:cubicBezTo>
                    <a:cubicBezTo>
                      <a:pt x="191844" y="304533"/>
                      <a:pt x="168749" y="327564"/>
                      <a:pt x="140260" y="327564"/>
                    </a:cubicBezTo>
                    <a:cubicBezTo>
                      <a:pt x="111771" y="327564"/>
                      <a:pt x="88676" y="304533"/>
                      <a:pt x="88676" y="276122"/>
                    </a:cubicBezTo>
                    <a:cubicBezTo>
                      <a:pt x="88676" y="247711"/>
                      <a:pt x="111771" y="224680"/>
                      <a:pt x="140260" y="224680"/>
                    </a:cubicBezTo>
                    <a:close/>
                    <a:moveTo>
                      <a:pt x="521177" y="148117"/>
                    </a:moveTo>
                    <a:lnTo>
                      <a:pt x="584301" y="148117"/>
                    </a:lnTo>
                    <a:cubicBezTo>
                      <a:pt x="597848" y="148117"/>
                      <a:pt x="608814" y="159070"/>
                      <a:pt x="608814" y="172601"/>
                    </a:cubicBezTo>
                    <a:lnTo>
                      <a:pt x="608814" y="561209"/>
                    </a:lnTo>
                    <a:cubicBezTo>
                      <a:pt x="608814" y="574740"/>
                      <a:pt x="597848" y="585693"/>
                      <a:pt x="584301" y="585693"/>
                    </a:cubicBezTo>
                    <a:lnTo>
                      <a:pt x="521177" y="585693"/>
                    </a:lnTo>
                    <a:cubicBezTo>
                      <a:pt x="507722" y="585693"/>
                      <a:pt x="496756" y="574740"/>
                      <a:pt x="496756" y="561209"/>
                    </a:cubicBezTo>
                    <a:lnTo>
                      <a:pt x="496756" y="172601"/>
                    </a:lnTo>
                    <a:cubicBezTo>
                      <a:pt x="496756" y="159070"/>
                      <a:pt x="507722" y="148117"/>
                      <a:pt x="521177" y="148117"/>
                    </a:cubicBezTo>
                    <a:close/>
                    <a:moveTo>
                      <a:pt x="116229" y="131322"/>
                    </a:moveTo>
                    <a:lnTo>
                      <a:pt x="164246" y="131322"/>
                    </a:lnTo>
                    <a:cubicBezTo>
                      <a:pt x="175214" y="131322"/>
                      <a:pt x="184061" y="140159"/>
                      <a:pt x="184061" y="151113"/>
                    </a:cubicBezTo>
                    <a:lnTo>
                      <a:pt x="184061" y="171457"/>
                    </a:lnTo>
                    <a:cubicBezTo>
                      <a:pt x="193001" y="175231"/>
                      <a:pt x="201019" y="180386"/>
                      <a:pt x="208669" y="186094"/>
                    </a:cubicBezTo>
                    <a:lnTo>
                      <a:pt x="226641" y="175692"/>
                    </a:lnTo>
                    <a:cubicBezTo>
                      <a:pt x="236134" y="170261"/>
                      <a:pt x="248300" y="173482"/>
                      <a:pt x="253737" y="182964"/>
                    </a:cubicBezTo>
                    <a:lnTo>
                      <a:pt x="277792" y="224572"/>
                    </a:lnTo>
                    <a:cubicBezTo>
                      <a:pt x="280465" y="229083"/>
                      <a:pt x="281110" y="234514"/>
                      <a:pt x="279727" y="239577"/>
                    </a:cubicBezTo>
                    <a:cubicBezTo>
                      <a:pt x="278437" y="244640"/>
                      <a:pt x="275119" y="248966"/>
                      <a:pt x="270511" y="251544"/>
                    </a:cubicBezTo>
                    <a:lnTo>
                      <a:pt x="252355" y="262038"/>
                    </a:lnTo>
                    <a:cubicBezTo>
                      <a:pt x="253000" y="266733"/>
                      <a:pt x="253829" y="271335"/>
                      <a:pt x="253829" y="276122"/>
                    </a:cubicBezTo>
                    <a:cubicBezTo>
                      <a:pt x="253829" y="281001"/>
                      <a:pt x="253000" y="285604"/>
                      <a:pt x="252355" y="290206"/>
                    </a:cubicBezTo>
                    <a:lnTo>
                      <a:pt x="270511" y="300700"/>
                    </a:lnTo>
                    <a:cubicBezTo>
                      <a:pt x="279174" y="305671"/>
                      <a:pt x="282308" y="316165"/>
                      <a:pt x="278714" y="325094"/>
                    </a:cubicBezTo>
                    <a:cubicBezTo>
                      <a:pt x="272354" y="322609"/>
                      <a:pt x="265442" y="321136"/>
                      <a:pt x="258253" y="321136"/>
                    </a:cubicBezTo>
                    <a:lnTo>
                      <a:pt x="195858" y="321136"/>
                    </a:lnTo>
                    <a:cubicBezTo>
                      <a:pt x="205904" y="308709"/>
                      <a:pt x="212171" y="293244"/>
                      <a:pt x="212171" y="276122"/>
                    </a:cubicBezTo>
                    <a:cubicBezTo>
                      <a:pt x="212171" y="236539"/>
                      <a:pt x="179914" y="204320"/>
                      <a:pt x="140191" y="204320"/>
                    </a:cubicBezTo>
                    <a:cubicBezTo>
                      <a:pt x="100561" y="204320"/>
                      <a:pt x="68304" y="236539"/>
                      <a:pt x="68304" y="276122"/>
                    </a:cubicBezTo>
                    <a:cubicBezTo>
                      <a:pt x="68304" y="315797"/>
                      <a:pt x="100561" y="348016"/>
                      <a:pt x="140191" y="348016"/>
                    </a:cubicBezTo>
                    <a:cubicBezTo>
                      <a:pt x="143048" y="348016"/>
                      <a:pt x="145721" y="347463"/>
                      <a:pt x="148486" y="347095"/>
                    </a:cubicBezTo>
                    <a:cubicBezTo>
                      <a:pt x="143233" y="355564"/>
                      <a:pt x="140099" y="365414"/>
                      <a:pt x="140099" y="376000"/>
                    </a:cubicBezTo>
                    <a:lnTo>
                      <a:pt x="140099" y="420922"/>
                    </a:lnTo>
                    <a:lnTo>
                      <a:pt x="116229" y="420922"/>
                    </a:lnTo>
                    <a:cubicBezTo>
                      <a:pt x="105261" y="420922"/>
                      <a:pt x="96413" y="412085"/>
                      <a:pt x="96413" y="401131"/>
                    </a:cubicBezTo>
                    <a:lnTo>
                      <a:pt x="96413" y="380787"/>
                    </a:lnTo>
                    <a:cubicBezTo>
                      <a:pt x="87474" y="377013"/>
                      <a:pt x="79455" y="371950"/>
                      <a:pt x="71806" y="366150"/>
                    </a:cubicBezTo>
                    <a:lnTo>
                      <a:pt x="53742" y="376552"/>
                    </a:lnTo>
                    <a:cubicBezTo>
                      <a:pt x="49226" y="379222"/>
                      <a:pt x="43788" y="379866"/>
                      <a:pt x="38719" y="378577"/>
                    </a:cubicBezTo>
                    <a:cubicBezTo>
                      <a:pt x="33650" y="377197"/>
                      <a:pt x="29318" y="373883"/>
                      <a:pt x="26738" y="369372"/>
                    </a:cubicBezTo>
                    <a:lnTo>
                      <a:pt x="2683" y="327764"/>
                    </a:lnTo>
                    <a:cubicBezTo>
                      <a:pt x="-2847" y="318282"/>
                      <a:pt x="471" y="306131"/>
                      <a:pt x="9872" y="300700"/>
                    </a:cubicBezTo>
                    <a:lnTo>
                      <a:pt x="28120" y="290206"/>
                    </a:lnTo>
                    <a:cubicBezTo>
                      <a:pt x="27475" y="285604"/>
                      <a:pt x="26645" y="281001"/>
                      <a:pt x="26645" y="276122"/>
                    </a:cubicBezTo>
                    <a:cubicBezTo>
                      <a:pt x="26645" y="271335"/>
                      <a:pt x="27475" y="266733"/>
                      <a:pt x="28120" y="262038"/>
                    </a:cubicBezTo>
                    <a:lnTo>
                      <a:pt x="9872" y="251544"/>
                    </a:lnTo>
                    <a:cubicBezTo>
                      <a:pt x="471" y="246113"/>
                      <a:pt x="-2847" y="233962"/>
                      <a:pt x="2683" y="224572"/>
                    </a:cubicBezTo>
                    <a:lnTo>
                      <a:pt x="26738" y="182964"/>
                    </a:lnTo>
                    <a:cubicBezTo>
                      <a:pt x="29318" y="178361"/>
                      <a:pt x="33650" y="175139"/>
                      <a:pt x="38719" y="173759"/>
                    </a:cubicBezTo>
                    <a:cubicBezTo>
                      <a:pt x="43788" y="172378"/>
                      <a:pt x="49226" y="173114"/>
                      <a:pt x="53742" y="175692"/>
                    </a:cubicBezTo>
                    <a:lnTo>
                      <a:pt x="71806" y="186094"/>
                    </a:lnTo>
                    <a:cubicBezTo>
                      <a:pt x="79455" y="180386"/>
                      <a:pt x="87474" y="175231"/>
                      <a:pt x="96413" y="171457"/>
                    </a:cubicBezTo>
                    <a:lnTo>
                      <a:pt x="96413" y="151113"/>
                    </a:lnTo>
                    <a:cubicBezTo>
                      <a:pt x="96413" y="140159"/>
                      <a:pt x="105261" y="131322"/>
                      <a:pt x="116229" y="131322"/>
                    </a:cubicBezTo>
                    <a:close/>
                    <a:moveTo>
                      <a:pt x="445756" y="83476"/>
                    </a:moveTo>
                    <a:cubicBezTo>
                      <a:pt x="428335" y="83476"/>
                      <a:pt x="414140" y="97557"/>
                      <a:pt x="414140" y="115044"/>
                    </a:cubicBezTo>
                    <a:cubicBezTo>
                      <a:pt x="414140" y="132438"/>
                      <a:pt x="428335" y="146520"/>
                      <a:pt x="445756" y="146520"/>
                    </a:cubicBezTo>
                    <a:cubicBezTo>
                      <a:pt x="463176" y="146520"/>
                      <a:pt x="477371" y="132438"/>
                      <a:pt x="477371" y="115044"/>
                    </a:cubicBezTo>
                    <a:cubicBezTo>
                      <a:pt x="477371" y="97557"/>
                      <a:pt x="463176" y="83476"/>
                      <a:pt x="445756" y="83476"/>
                    </a:cubicBezTo>
                    <a:close/>
                    <a:moveTo>
                      <a:pt x="426676" y="0"/>
                    </a:moveTo>
                    <a:lnTo>
                      <a:pt x="464835" y="0"/>
                    </a:lnTo>
                    <a:cubicBezTo>
                      <a:pt x="473500" y="0"/>
                      <a:pt x="480597" y="7087"/>
                      <a:pt x="480597" y="15738"/>
                    </a:cubicBezTo>
                    <a:lnTo>
                      <a:pt x="480597" y="31936"/>
                    </a:lnTo>
                    <a:cubicBezTo>
                      <a:pt x="487694" y="34881"/>
                      <a:pt x="494054" y="38931"/>
                      <a:pt x="500138" y="43533"/>
                    </a:cubicBezTo>
                    <a:lnTo>
                      <a:pt x="514425" y="35249"/>
                    </a:lnTo>
                    <a:cubicBezTo>
                      <a:pt x="521983" y="30924"/>
                      <a:pt x="531569" y="33501"/>
                      <a:pt x="535901" y="40956"/>
                    </a:cubicBezTo>
                    <a:lnTo>
                      <a:pt x="554981" y="73996"/>
                    </a:lnTo>
                    <a:cubicBezTo>
                      <a:pt x="557101" y="77585"/>
                      <a:pt x="557654" y="81911"/>
                      <a:pt x="556640" y="85961"/>
                    </a:cubicBezTo>
                    <a:cubicBezTo>
                      <a:pt x="555534" y="89918"/>
                      <a:pt x="552861" y="93415"/>
                      <a:pt x="549266" y="95440"/>
                    </a:cubicBezTo>
                    <a:lnTo>
                      <a:pt x="534887" y="103815"/>
                    </a:lnTo>
                    <a:cubicBezTo>
                      <a:pt x="535348" y="107497"/>
                      <a:pt x="535993" y="111178"/>
                      <a:pt x="535993" y="115044"/>
                    </a:cubicBezTo>
                    <a:cubicBezTo>
                      <a:pt x="535993" y="115872"/>
                      <a:pt x="535809" y="116700"/>
                      <a:pt x="535717" y="117621"/>
                    </a:cubicBezTo>
                    <a:lnTo>
                      <a:pt x="521153" y="117621"/>
                    </a:lnTo>
                    <a:cubicBezTo>
                      <a:pt x="490828" y="117621"/>
                      <a:pt x="466126" y="142286"/>
                      <a:pt x="466126" y="172565"/>
                    </a:cubicBezTo>
                    <a:lnTo>
                      <a:pt x="466126" y="229719"/>
                    </a:lnTo>
                    <a:lnTo>
                      <a:pt x="466126" y="242604"/>
                    </a:lnTo>
                    <a:cubicBezTo>
                      <a:pt x="462715" y="237726"/>
                      <a:pt x="458383" y="233493"/>
                      <a:pt x="453590" y="229995"/>
                    </a:cubicBezTo>
                    <a:cubicBezTo>
                      <a:pt x="444465" y="223369"/>
                      <a:pt x="433404" y="219319"/>
                      <a:pt x="421330" y="219319"/>
                    </a:cubicBezTo>
                    <a:lnTo>
                      <a:pt x="411928" y="219319"/>
                    </a:lnTo>
                    <a:cubicBezTo>
                      <a:pt x="411375" y="217755"/>
                      <a:pt x="410914" y="216098"/>
                      <a:pt x="410914" y="214257"/>
                    </a:cubicBezTo>
                    <a:lnTo>
                      <a:pt x="410914" y="198059"/>
                    </a:lnTo>
                    <a:cubicBezTo>
                      <a:pt x="403817" y="195114"/>
                      <a:pt x="397457" y="191064"/>
                      <a:pt x="391373" y="186463"/>
                    </a:cubicBezTo>
                    <a:lnTo>
                      <a:pt x="377086" y="194746"/>
                    </a:lnTo>
                    <a:cubicBezTo>
                      <a:pt x="373492" y="196863"/>
                      <a:pt x="369160" y="197415"/>
                      <a:pt x="365104" y="196310"/>
                    </a:cubicBezTo>
                    <a:cubicBezTo>
                      <a:pt x="361140" y="195206"/>
                      <a:pt x="357638" y="192629"/>
                      <a:pt x="355610" y="189040"/>
                    </a:cubicBezTo>
                    <a:lnTo>
                      <a:pt x="336530" y="155999"/>
                    </a:lnTo>
                    <a:cubicBezTo>
                      <a:pt x="332198" y="148452"/>
                      <a:pt x="334687" y="138881"/>
                      <a:pt x="342245" y="134463"/>
                    </a:cubicBezTo>
                    <a:lnTo>
                      <a:pt x="356716" y="126180"/>
                    </a:lnTo>
                    <a:cubicBezTo>
                      <a:pt x="356163" y="122498"/>
                      <a:pt x="355518" y="118817"/>
                      <a:pt x="355518" y="115044"/>
                    </a:cubicBezTo>
                    <a:cubicBezTo>
                      <a:pt x="355518" y="111178"/>
                      <a:pt x="356163" y="107497"/>
                      <a:pt x="356716" y="103815"/>
                    </a:cubicBezTo>
                    <a:lnTo>
                      <a:pt x="342245" y="95440"/>
                    </a:lnTo>
                    <a:cubicBezTo>
                      <a:pt x="334687" y="91115"/>
                      <a:pt x="332198" y="81543"/>
                      <a:pt x="336530" y="73996"/>
                    </a:cubicBezTo>
                    <a:lnTo>
                      <a:pt x="355610" y="40956"/>
                    </a:lnTo>
                    <a:cubicBezTo>
                      <a:pt x="357638" y="37366"/>
                      <a:pt x="361140" y="34789"/>
                      <a:pt x="365104" y="33685"/>
                    </a:cubicBezTo>
                    <a:cubicBezTo>
                      <a:pt x="369160" y="32580"/>
                      <a:pt x="373492" y="33133"/>
                      <a:pt x="377086" y="35249"/>
                    </a:cubicBezTo>
                    <a:lnTo>
                      <a:pt x="391373" y="43533"/>
                    </a:lnTo>
                    <a:cubicBezTo>
                      <a:pt x="397457" y="38931"/>
                      <a:pt x="403817" y="34881"/>
                      <a:pt x="410914" y="31936"/>
                    </a:cubicBezTo>
                    <a:lnTo>
                      <a:pt x="410914" y="15738"/>
                    </a:lnTo>
                    <a:cubicBezTo>
                      <a:pt x="410914" y="7087"/>
                      <a:pt x="418011" y="0"/>
                      <a:pt x="4266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/>
            </p:spPr>
            <p:txBody>
              <a:bodyPr wrap="square" lIns="91440" tIns="45720" rIns="91440" bIns="4572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sp>
          <p:nvSpPr>
            <p:cNvPr id="18" name="ïsḷîḓe">
              <a:extLst>
                <a:ext uri="{FF2B5EF4-FFF2-40B4-BE49-F238E27FC236}">
                  <a16:creationId xmlns:a16="http://schemas.microsoft.com/office/drawing/2014/main" xmlns="" id="{2EF23F26-1D5F-4356-8173-4C4051847843}"/>
                </a:ext>
              </a:extLst>
            </p:cNvPr>
            <p:cNvSpPr txBox="1"/>
            <p:nvPr/>
          </p:nvSpPr>
          <p:spPr bwMode="auto">
            <a:xfrm>
              <a:off x="670299" y="2523723"/>
              <a:ext cx="296341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19" name="íş1ide">
              <a:extLst>
                <a:ext uri="{FF2B5EF4-FFF2-40B4-BE49-F238E27FC236}">
                  <a16:creationId xmlns:a16="http://schemas.microsoft.com/office/drawing/2014/main" xmlns="" id="{7754575B-4ABB-431A-8626-F19B72E401C7}"/>
                </a:ext>
              </a:extLst>
            </p:cNvPr>
            <p:cNvSpPr/>
            <p:nvPr/>
          </p:nvSpPr>
          <p:spPr bwMode="auto">
            <a:xfrm>
              <a:off x="670299" y="2965529"/>
              <a:ext cx="2963419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0" name="isliḋè">
              <a:extLst>
                <a:ext uri="{FF2B5EF4-FFF2-40B4-BE49-F238E27FC236}">
                  <a16:creationId xmlns:a16="http://schemas.microsoft.com/office/drawing/2014/main" xmlns="" id="{F6C7ACA5-1991-46E7-AFB7-C9819BB59871}"/>
                </a:ext>
              </a:extLst>
            </p:cNvPr>
            <p:cNvSpPr txBox="1"/>
            <p:nvPr/>
          </p:nvSpPr>
          <p:spPr bwMode="auto">
            <a:xfrm>
              <a:off x="670299" y="4626326"/>
              <a:ext cx="322380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1" name="íŝliḓê">
              <a:extLst>
                <a:ext uri="{FF2B5EF4-FFF2-40B4-BE49-F238E27FC236}">
                  <a16:creationId xmlns:a16="http://schemas.microsoft.com/office/drawing/2014/main" xmlns="" id="{660A1BBC-AF61-4391-AF3D-9FA7D509F16A}"/>
                </a:ext>
              </a:extLst>
            </p:cNvPr>
            <p:cNvSpPr/>
            <p:nvPr/>
          </p:nvSpPr>
          <p:spPr bwMode="auto">
            <a:xfrm>
              <a:off x="670299" y="5068132"/>
              <a:ext cx="3223808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2" name="ïṩľídé">
              <a:extLst>
                <a:ext uri="{FF2B5EF4-FFF2-40B4-BE49-F238E27FC236}">
                  <a16:creationId xmlns:a16="http://schemas.microsoft.com/office/drawing/2014/main" xmlns="" id="{9195F8B5-309C-453B-84BF-23BE800B076D}"/>
                </a:ext>
              </a:extLst>
            </p:cNvPr>
            <p:cNvSpPr txBox="1"/>
            <p:nvPr/>
          </p:nvSpPr>
          <p:spPr bwMode="auto">
            <a:xfrm>
              <a:off x="8300606" y="4396479"/>
              <a:ext cx="322380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</a:p>
          </p:txBody>
        </p:sp>
        <p:sp>
          <p:nvSpPr>
            <p:cNvPr id="23" name="işḻîḋe">
              <a:extLst>
                <a:ext uri="{FF2B5EF4-FFF2-40B4-BE49-F238E27FC236}">
                  <a16:creationId xmlns:a16="http://schemas.microsoft.com/office/drawing/2014/main" xmlns="" id="{BC9B101B-B882-4750-A691-EED8BDE23434}"/>
                </a:ext>
              </a:extLst>
            </p:cNvPr>
            <p:cNvSpPr/>
            <p:nvPr/>
          </p:nvSpPr>
          <p:spPr bwMode="auto">
            <a:xfrm>
              <a:off x="8300606" y="4838285"/>
              <a:ext cx="3223808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grpSp>
          <p:nvGrpSpPr>
            <p:cNvPr id="24" name="iṡḻiḋé">
              <a:extLst>
                <a:ext uri="{FF2B5EF4-FFF2-40B4-BE49-F238E27FC236}">
                  <a16:creationId xmlns:a16="http://schemas.microsoft.com/office/drawing/2014/main" xmlns="" id="{6B5E0C2B-DC7E-4B46-A1A3-65B4BE7E1A03}"/>
                </a:ext>
              </a:extLst>
            </p:cNvPr>
            <p:cNvGrpSpPr/>
            <p:nvPr/>
          </p:nvGrpSpPr>
          <p:grpSpPr>
            <a:xfrm>
              <a:off x="7589829" y="1317087"/>
              <a:ext cx="3931872" cy="1899399"/>
              <a:chOff x="687278" y="2398652"/>
              <a:chExt cx="3524773" cy="1899399"/>
            </a:xfrm>
          </p:grpSpPr>
          <p:sp>
            <p:nvSpPr>
              <p:cNvPr id="25" name="ïṣ1îde">
                <a:extLst>
                  <a:ext uri="{FF2B5EF4-FFF2-40B4-BE49-F238E27FC236}">
                    <a16:creationId xmlns:a16="http://schemas.microsoft.com/office/drawing/2014/main" xmlns="" id="{2DDFFD66-5394-4414-AB7C-3B08E496581D}"/>
                  </a:ext>
                </a:extLst>
              </p:cNvPr>
              <p:cNvSpPr/>
              <p:nvPr/>
            </p:nvSpPr>
            <p:spPr>
              <a:xfrm>
                <a:off x="687278" y="2840457"/>
                <a:ext cx="3524773" cy="14575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26" name="iṡḷiḑè">
                <a:extLst>
                  <a:ext uri="{FF2B5EF4-FFF2-40B4-BE49-F238E27FC236}">
                    <a16:creationId xmlns:a16="http://schemas.microsoft.com/office/drawing/2014/main" xmlns="" id="{112E10E6-7B46-4552-B73C-867C69CB364F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66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27" y="80423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xmlns="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08A94BAE-8D51-49E8-9826-6427BB8E334A}"/>
              </a:ext>
            </a:extLst>
          </p:cNvPr>
          <p:cNvSpPr txBox="1"/>
          <p:nvPr/>
        </p:nvSpPr>
        <p:spPr>
          <a:xfrm>
            <a:off x="4197883" y="3061315"/>
            <a:ext cx="37962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THANKS</a:t>
            </a:r>
            <a:endParaRPr lang="zh-CN" altLang="en-US" sz="6600" b="1" spc="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0C99EBE5-F143-41ED-8860-D8F1EBEC311C}"/>
              </a:ext>
            </a:extLst>
          </p:cNvPr>
          <p:cNvSpPr txBox="1"/>
          <p:nvPr/>
        </p:nvSpPr>
        <p:spPr>
          <a:xfrm>
            <a:off x="4804620" y="4361227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Gothic" panose="020B0502020202020204" pitchFamily="34" charset="0"/>
              </a:rPr>
              <a:t>name    </a:t>
            </a:r>
            <a:r>
              <a:rPr lang="en-US" altLang="zh-CN" dirty="0" err="1">
                <a:latin typeface="Century Gothic" panose="020B0502020202020204" pitchFamily="34" charset="0"/>
              </a:rPr>
              <a:t>yyyy</a:t>
            </a:r>
            <a:r>
              <a:rPr lang="en-US" altLang="zh-CN" dirty="0">
                <a:latin typeface="Century Gothic" panose="020B0502020202020204" pitchFamily="34" charset="0"/>
              </a:rPr>
              <a:t>/mm/dd</a:t>
            </a:r>
            <a:endParaRPr lang="zh-CN" altLang="en-US" dirty="0">
              <a:latin typeface="Century Gothic" panose="020B0502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3156BC22-C153-41E9-A15A-94A6291D0696}"/>
              </a:ext>
            </a:extLst>
          </p:cNvPr>
          <p:cNvCxnSpPr>
            <a:cxnSpLocks/>
          </p:cNvCxnSpPr>
          <p:nvPr/>
        </p:nvCxnSpPr>
        <p:spPr>
          <a:xfrm>
            <a:off x="3931956" y="4265269"/>
            <a:ext cx="4328086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258499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5">
  <a:themeElements>
    <a:clrScheme name="20171020-0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2B4E72"/>
      </a:accent1>
      <a:accent2>
        <a:srgbClr val="2790B0"/>
      </a:accent2>
      <a:accent3>
        <a:srgbClr val="94BA65"/>
      </a:accent3>
      <a:accent4>
        <a:srgbClr val="353432"/>
      </a:accent4>
      <a:accent5>
        <a:srgbClr val="4E4D4A"/>
      </a:accent5>
      <a:accent6>
        <a:srgbClr val="BFBFBF"/>
      </a:accent6>
      <a:hlink>
        <a:srgbClr val="0077B5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主题5" id="{B8EDB911-D765-4A7B-BBC7-40DBB672FBA6}" vid="{AECAB1C0-5DF6-436C-85E8-20094DBE11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274</Words>
  <Application>Microsoft Macintosh PowerPoint</Application>
  <PresentationFormat>自定义</PresentationFormat>
  <Paragraphs>59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主题5</vt:lpstr>
      <vt:lpstr>PowerPoint 演示文稿</vt:lpstr>
      <vt:lpstr>PowerPoint 演示文稿</vt:lpstr>
      <vt:lpstr>Your title here</vt:lpstr>
      <vt:lpstr>Your title here</vt:lpstr>
      <vt:lpstr>Your title here</vt:lpstr>
      <vt:lpstr>Your title here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知道吃什么 不</cp:lastModifiedBy>
  <cp:revision>14</cp:revision>
  <dcterms:created xsi:type="dcterms:W3CDTF">2018-10-08T12:30:06Z</dcterms:created>
  <dcterms:modified xsi:type="dcterms:W3CDTF">2018-10-30T09:25:03Z</dcterms:modified>
</cp:coreProperties>
</file>

<file path=docProps/thumbnail.jpeg>
</file>